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6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58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0692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8487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103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7781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4282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350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7455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0138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8500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955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179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6212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7049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062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01937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828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2CD4-FEBA-42E3-A461-CA0C68588168}" type="datetimeFigureOut">
              <a:rPr lang="pl-PL" smtClean="0"/>
              <a:pPr/>
              <a:t>2020-07-09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173C9A-AEAB-4343-8301-E6820CC3B46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3169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Bayern_Monachium" TargetMode="External"/><Relationship Id="rId13" Type="http://schemas.openxmlformats.org/officeDocument/2006/relationships/hyperlink" Target="https://pl.wikipedia.org/wiki/Mistrzostwa_Europy_w_Pi%C5%82ce_No%C5%BCnej_2016" TargetMode="External"/><Relationship Id="rId18" Type="http://schemas.openxmlformats.org/officeDocument/2006/relationships/hyperlink" Target="https://pl.wikipedia.org/wiki/Lech_Pozna%C5%84" TargetMode="External"/><Relationship Id="rId26" Type="http://schemas.openxmlformats.org/officeDocument/2006/relationships/hyperlink" Target="https://pl.wikipedia.org/wiki/Superpuchar_Niemiec_w_pi%C5%82ce_no%C5%BCnej" TargetMode="External"/><Relationship Id="rId3" Type="http://schemas.openxmlformats.org/officeDocument/2006/relationships/hyperlink" Target="https://pl.wikipedia.org/wiki/1988" TargetMode="External"/><Relationship Id="rId21" Type="http://schemas.openxmlformats.org/officeDocument/2006/relationships/hyperlink" Target="https://pl.wikipedia.org/wiki/Superpuchar_Polski_w_pi%C5%82ce_no%C5%BCnej" TargetMode="External"/><Relationship Id="rId7" Type="http://schemas.openxmlformats.org/officeDocument/2006/relationships/hyperlink" Target="https://pl.wikipedia.org/wiki/Napastnik" TargetMode="External"/><Relationship Id="rId12" Type="http://schemas.openxmlformats.org/officeDocument/2006/relationships/hyperlink" Target="https://pl.wikipedia.org/wiki/Mistrzostwa_Europy_w_Pi%C5%82ce_No%C5%BCnej_2012" TargetMode="External"/><Relationship Id="rId17" Type="http://schemas.openxmlformats.org/officeDocument/2006/relationships/hyperlink" Target="https://pl.wikipedia.org/wiki/I_liga_polska_w_pi%C5%82ce_no%C5%BCnej" TargetMode="External"/><Relationship Id="rId25" Type="http://schemas.openxmlformats.org/officeDocument/2006/relationships/hyperlink" Target="https://pl.wikipedia.org/wiki/Puchar_Niemiec_w_pi%C5%82ce_no%C5%BCnej" TargetMode="External"/><Relationship Id="rId2" Type="http://schemas.openxmlformats.org/officeDocument/2006/relationships/hyperlink" Target="https://pl.wikipedia.org/wiki/21_sierpnia" TargetMode="External"/><Relationship Id="rId16" Type="http://schemas.openxmlformats.org/officeDocument/2006/relationships/hyperlink" Target="https://pl.wikipedia.org/wiki/II_liga_polska_w_pi%C5%82ce_no%C5%BCnej" TargetMode="External"/><Relationship Id="rId20" Type="http://schemas.openxmlformats.org/officeDocument/2006/relationships/hyperlink" Target="https://pl.wikipedia.org/wiki/Puchar_Polski_w_pi%C5%82ce_no%C5%BCnej_m%C4%99%C5%BCczyzn" TargetMode="External"/><Relationship Id="rId29" Type="http://schemas.openxmlformats.org/officeDocument/2006/relationships/hyperlink" Target="https://pl.wikipedia.org/wiki/VfL_Wolfsbu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%C5%82ka_no%C5%BCna" TargetMode="External"/><Relationship Id="rId11" Type="http://schemas.openxmlformats.org/officeDocument/2006/relationships/hyperlink" Target="https://pl.wikipedia.org/wiki/Mistrzostwa_%C5%9Awiata_w_Pi%C5%82ce_No%C5%BCnej_2018" TargetMode="External"/><Relationship Id="rId24" Type="http://schemas.openxmlformats.org/officeDocument/2006/relationships/hyperlink" Target="https://pl.wikipedia.org/wiki/Bundesliga_niemiecka_w_pi%C5%82ce_no%C5%BCnej" TargetMode="External"/><Relationship Id="rId5" Type="http://schemas.openxmlformats.org/officeDocument/2006/relationships/hyperlink" Target="https://pl.wikipedia.org/wiki/Polska" TargetMode="External"/><Relationship Id="rId15" Type="http://schemas.openxmlformats.org/officeDocument/2006/relationships/hyperlink" Target="https://pl.wikipedia.org/wiki/Znicz_Pruszk%C3%B3w_(pi%C5%82ka_no%C5%BCna)" TargetMode="External"/><Relationship Id="rId23" Type="http://schemas.openxmlformats.org/officeDocument/2006/relationships/hyperlink" Target="https://pl.wikipedia.org/wiki/Borussia_Dortmund" TargetMode="External"/><Relationship Id="rId28" Type="http://schemas.openxmlformats.org/officeDocument/2006/relationships/hyperlink" Target="https://pl.wikipedia.org/wiki/Bundesliga_niemiecka_w_pi%C5%82ce_no%C5%BCnej_(2013/2014)" TargetMode="External"/><Relationship Id="rId10" Type="http://schemas.openxmlformats.org/officeDocument/2006/relationships/hyperlink" Target="https://pl.wikipedia.org/wiki/Klub_Wybitnego_Reprezentanta" TargetMode="External"/><Relationship Id="rId19" Type="http://schemas.openxmlformats.org/officeDocument/2006/relationships/hyperlink" Target="https://pl.wikipedia.org/wiki/Mistrzostwa_Polski_w_pi%C5%82ce_no%C5%BCnej_m%C4%99%C5%BCczyzn" TargetMode="External"/><Relationship Id="rId4" Type="http://schemas.openxmlformats.org/officeDocument/2006/relationships/hyperlink" Target="https://pl.wikipedia.org/wiki/Warszawa" TargetMode="External"/><Relationship Id="rId9" Type="http://schemas.openxmlformats.org/officeDocument/2006/relationships/hyperlink" Target="https://pl.wikipedia.org/wiki/Reprezentacja_Polski_w_pi%C5%82ce_no%C5%BCnej_m%C4%99%C5%BCczyzn" TargetMode="External"/><Relationship Id="rId14" Type="http://schemas.openxmlformats.org/officeDocument/2006/relationships/hyperlink" Target="https://pl.wikipedia.org/wiki/Legia_II_Warszawa" TargetMode="External"/><Relationship Id="rId22" Type="http://schemas.openxmlformats.org/officeDocument/2006/relationships/hyperlink" Target="https://pl.wikipedia.org/wiki/Ekstraklasa_w_pi%C5%82ce_no%C5%BCnej" TargetMode="External"/><Relationship Id="rId27" Type="http://schemas.openxmlformats.org/officeDocument/2006/relationships/hyperlink" Target="https://pl.wikipedia.org/wiki/Liga_Mistrz%C3%B3w_UEFA_(2012/2013)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Napastnik" TargetMode="External"/><Relationship Id="rId13" Type="http://schemas.openxmlformats.org/officeDocument/2006/relationships/hyperlink" Target="https://pl.wikipedia.org/wiki/Theo_Walcott" TargetMode="External"/><Relationship Id="rId18" Type="http://schemas.openxmlformats.org/officeDocument/2006/relationships/hyperlink" Target="https://pl.wikipedia.org/wiki/Fulham_F.C." TargetMode="External"/><Relationship Id="rId3" Type="http://schemas.openxmlformats.org/officeDocument/2006/relationships/hyperlink" Target="https://pl.wikipedia.org/wiki/1989" TargetMode="External"/><Relationship Id="rId21" Type="http://schemas.openxmlformats.org/officeDocument/2006/relationships/hyperlink" Target="https://pl.wikipedia.org/wiki/Liga_Mistrz%C3%B3w_UEFA_(2010/2011)" TargetMode="External"/><Relationship Id="rId7" Type="http://schemas.openxmlformats.org/officeDocument/2006/relationships/hyperlink" Target="https://pl.wikipedia.org/wiki/Pomocnik_(pi%C5%82ka_no%C5%BCna)" TargetMode="External"/><Relationship Id="rId12" Type="http://schemas.openxmlformats.org/officeDocument/2006/relationships/hyperlink" Target="https://pl.wikipedia.org/wiki/Millwall_F.C." TargetMode="External"/><Relationship Id="rId17" Type="http://schemas.openxmlformats.org/officeDocument/2006/relationships/hyperlink" Target="https://pl.wikipedia.org/wiki/Manchester_United_F.C." TargetMode="External"/><Relationship Id="rId2" Type="http://schemas.openxmlformats.org/officeDocument/2006/relationships/hyperlink" Target="https://pl.wikipedia.org/wiki/16_lipca" TargetMode="External"/><Relationship Id="rId16" Type="http://schemas.openxmlformats.org/officeDocument/2006/relationships/hyperlink" Target="https://pl.wikipedia.org/wiki/Tottenham_Hotspur_F.C." TargetMode="External"/><Relationship Id="rId20" Type="http://schemas.openxmlformats.org/officeDocument/2006/relationships/hyperlink" Target="https://pl.wikipedia.org/wiki/Liga_Mistrz%C3%B3w_UEF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%C5%82ka_no%C5%BCna" TargetMode="External"/><Relationship Id="rId11" Type="http://schemas.openxmlformats.org/officeDocument/2006/relationships/hyperlink" Target="https://pl.wikipedia.org/wiki/Southampton_F.C." TargetMode="External"/><Relationship Id="rId5" Type="http://schemas.openxmlformats.org/officeDocument/2006/relationships/hyperlink" Target="https://pl.wikipedia.org/wiki/Walia" TargetMode="External"/><Relationship Id="rId15" Type="http://schemas.openxmlformats.org/officeDocument/2006/relationships/hyperlink" Target="https://pl.wikipedia.org/wiki/Funt_szterling" TargetMode="External"/><Relationship Id="rId10" Type="http://schemas.openxmlformats.org/officeDocument/2006/relationships/hyperlink" Target="https://pl.wikipedia.org/wiki/Reprezentacja_Walii_w_pi%C5%82ce_no%C5%BCnej_m%C4%99%C5%BCczyzn" TargetMode="External"/><Relationship Id="rId19" Type="http://schemas.openxmlformats.org/officeDocument/2006/relationships/hyperlink" Target="https://pl.wikipedia.org/wiki/Inter_Mediolan" TargetMode="External"/><Relationship Id="rId4" Type="http://schemas.openxmlformats.org/officeDocument/2006/relationships/hyperlink" Target="https://pl.wikipedia.org/wiki/Cardiff" TargetMode="External"/><Relationship Id="rId9" Type="http://schemas.openxmlformats.org/officeDocument/2006/relationships/hyperlink" Target="https://pl.wikipedia.org/wiki/Real_Madryt" TargetMode="External"/><Relationship Id="rId14" Type="http://schemas.openxmlformats.org/officeDocument/2006/relationships/hyperlink" Target="https://pl.wikipedia.org/wiki/Derby_County_F.C." TargetMode="External"/><Relationship Id="rId22" Type="http://schemas.openxmlformats.org/officeDocument/2006/relationships/hyperlink" Target="https://pl.wikipedia.org/wiki/Hat_tric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opa_Am%C3%A9rica_2011" TargetMode="External"/><Relationship Id="rId13" Type="http://schemas.openxmlformats.org/officeDocument/2006/relationships/hyperlink" Target="https://pl.wikipedia.org/wiki/Copa_Am%C3%A9rica_2016" TargetMode="External"/><Relationship Id="rId18" Type="http://schemas.openxmlformats.org/officeDocument/2006/relationships/hyperlink" Target="https://pl.wikipedia.org/wiki/VVV_Venlo" TargetMode="External"/><Relationship Id="rId26" Type="http://schemas.openxmlformats.org/officeDocument/2006/relationships/hyperlink" Target="https://pl.wikipedia.org/wiki/Wigan_Athletic_F.C." TargetMode="External"/><Relationship Id="rId3" Type="http://schemas.openxmlformats.org/officeDocument/2006/relationships/hyperlink" Target="https://pl.wikipedia.org/wiki/Urugwaj" TargetMode="External"/><Relationship Id="rId21" Type="http://schemas.openxmlformats.org/officeDocument/2006/relationships/hyperlink" Target="https://pl.wikipedia.org/wiki/Obojczyk_(anatomia)" TargetMode="External"/><Relationship Id="rId7" Type="http://schemas.openxmlformats.org/officeDocument/2006/relationships/hyperlink" Target="https://pl.wikipedia.org/wiki/Reprezentacja_Urugwaju_w_pi%C5%82ce_no%C5%BCnej_m%C4%99%C5%BCczyzn" TargetMode="External"/><Relationship Id="rId12" Type="http://schemas.openxmlformats.org/officeDocument/2006/relationships/hyperlink" Target="https://pl.wikipedia.org/wiki/Puchar_Konfederacji_w_pi%C5%82ce_no%C5%BCnej_2013" TargetMode="External"/><Relationship Id="rId17" Type="http://schemas.openxmlformats.org/officeDocument/2006/relationships/hyperlink" Target="https://pl.wikipedia.org/wiki/De_Graafschap" TargetMode="External"/><Relationship Id="rId25" Type="http://schemas.openxmlformats.org/officeDocument/2006/relationships/hyperlink" Target="https://pl.wikipedia.org/wiki/Stoke_City_F.C." TargetMode="External"/><Relationship Id="rId2" Type="http://schemas.openxmlformats.org/officeDocument/2006/relationships/hyperlink" Target="https://pl.wikipedia.org/wiki/Salto_(miasto_w_Urugwaju)" TargetMode="External"/><Relationship Id="rId16" Type="http://schemas.openxmlformats.org/officeDocument/2006/relationships/hyperlink" Target="https://pl.wikipedia.org/wiki/Slavia_Praga_(pi%C5%82ka_no%C5%BCna)" TargetMode="External"/><Relationship Id="rId20" Type="http://schemas.openxmlformats.org/officeDocument/2006/relationships/hyperlink" Target="https://pl.wikipedia.org/wiki/Otman_Bakkal" TargetMode="External"/><Relationship Id="rId29" Type="http://schemas.openxmlformats.org/officeDocument/2006/relationships/hyperlink" Target="https://pl.wikipedia.org/wiki/Fulham_F.C.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FC_Barcelona" TargetMode="External"/><Relationship Id="rId11" Type="http://schemas.openxmlformats.org/officeDocument/2006/relationships/hyperlink" Target="https://pl.wikipedia.org/wiki/Mistrzostwa_%C5%9Awiata_w_Pi%C5%82ce_No%C5%BCnej_2018" TargetMode="External"/><Relationship Id="rId24" Type="http://schemas.openxmlformats.org/officeDocument/2006/relationships/hyperlink" Target="https://pl.wikipedia.org/wiki/Andy_Carroll" TargetMode="External"/><Relationship Id="rId5" Type="http://schemas.openxmlformats.org/officeDocument/2006/relationships/hyperlink" Target="https://pl.wikipedia.org/wiki/Napastnik" TargetMode="External"/><Relationship Id="rId15" Type="http://schemas.openxmlformats.org/officeDocument/2006/relationships/hyperlink" Target="https://pl.wikipedia.org/wiki/Liga_Mistrz%C3%B3w_UEFA" TargetMode="External"/><Relationship Id="rId23" Type="http://schemas.openxmlformats.org/officeDocument/2006/relationships/hyperlink" Target="https://pl.wikipedia.org/wiki/Liverpool_F.C." TargetMode="External"/><Relationship Id="rId28" Type="http://schemas.openxmlformats.org/officeDocument/2006/relationships/hyperlink" Target="https://pl.wikipedia.org/wiki/Sunderland_A.F.C." TargetMode="External"/><Relationship Id="rId10" Type="http://schemas.openxmlformats.org/officeDocument/2006/relationships/hyperlink" Target="https://pl.wikipedia.org/wiki/Mistrzostwa_%C5%9Awiata_w_Pi%C5%82ce_No%C5%BCnej_2014" TargetMode="External"/><Relationship Id="rId19" Type="http://schemas.openxmlformats.org/officeDocument/2006/relationships/hyperlink" Target="https://pl.wikipedia.org/wiki/PSV_Eindhoven" TargetMode="External"/><Relationship Id="rId4" Type="http://schemas.openxmlformats.org/officeDocument/2006/relationships/hyperlink" Target="https://pl.wikipedia.org/wiki/Pi%C5%82karz" TargetMode="External"/><Relationship Id="rId9" Type="http://schemas.openxmlformats.org/officeDocument/2006/relationships/hyperlink" Target="https://pl.wikipedia.org/wiki/Mistrzostwa_%C5%9Awiata_w_Pi%C5%82ce_No%C5%BCnej_2010" TargetMode="External"/><Relationship Id="rId14" Type="http://schemas.openxmlformats.org/officeDocument/2006/relationships/hyperlink" Target="https://pl.wikipedia.org/wiki/AFC_Ajax" TargetMode="External"/><Relationship Id="rId22" Type="http://schemas.openxmlformats.org/officeDocument/2006/relationships/hyperlink" Target="https://pl.wikipedia.org/wiki/Eredivisie" TargetMode="External"/><Relationship Id="rId27" Type="http://schemas.openxmlformats.org/officeDocument/2006/relationships/hyperlink" Target="https://pl.wikipedia.org/wiki/Manchester_United_F.C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Chorwacja" TargetMode="External"/><Relationship Id="rId13" Type="http://schemas.openxmlformats.org/officeDocument/2006/relationships/hyperlink" Target="https://pl.wikipedia.org/wiki/AFC_Ajax" TargetMode="External"/><Relationship Id="rId18" Type="http://schemas.openxmlformats.org/officeDocument/2006/relationships/hyperlink" Target="https://pl.wikipedia.org/wiki/Juventus_F.C." TargetMode="External"/><Relationship Id="rId26" Type="http://schemas.openxmlformats.org/officeDocument/2006/relationships/hyperlink" Target="https://pl.wikipedia.org/wiki/Serie_A_(2008/2009)" TargetMode="External"/><Relationship Id="rId3" Type="http://schemas.openxmlformats.org/officeDocument/2006/relationships/hyperlink" Target="https://pl.wikipedia.org/wiki/1981" TargetMode="External"/><Relationship Id="rId21" Type="http://schemas.openxmlformats.org/officeDocument/2006/relationships/hyperlink" Target="https://pl.wikipedia.org/wiki/Alessandro_Del_Piero" TargetMode="External"/><Relationship Id="rId7" Type="http://schemas.openxmlformats.org/officeDocument/2006/relationships/hyperlink" Target="https://pl.wikipedia.org/wiki/Bo%C5%9Bnia_i_Hercegowina" TargetMode="External"/><Relationship Id="rId12" Type="http://schemas.openxmlformats.org/officeDocument/2006/relationships/hyperlink" Target="https://pl.wikipedia.org/wiki/Malm%C3%B6_FF" TargetMode="External"/><Relationship Id="rId17" Type="http://schemas.openxmlformats.org/officeDocument/2006/relationships/hyperlink" Target="https://pl.wikipedia.org/wiki/Serie_A" TargetMode="External"/><Relationship Id="rId25" Type="http://schemas.openxmlformats.org/officeDocument/2006/relationships/hyperlink" Target="https://pl.wikipedia.org/wiki/Serie_A_(2007/2008)" TargetMode="External"/><Relationship Id="rId2" Type="http://schemas.openxmlformats.org/officeDocument/2006/relationships/hyperlink" Target="https://pl.wikipedia.org/wiki/3_pa%C5%BAdziernika" TargetMode="External"/><Relationship Id="rId16" Type="http://schemas.openxmlformats.org/officeDocument/2006/relationships/hyperlink" Target="https://pl.wikipedia.org/wiki/Superpuchar_Holandii_w_pi%C5%82ce_no%C5%BCnej" TargetMode="External"/><Relationship Id="rId20" Type="http://schemas.openxmlformats.org/officeDocument/2006/relationships/hyperlink" Target="https://pl.wikipedia.org/wiki/Fabio_Capello" TargetMode="External"/><Relationship Id="rId29" Type="http://schemas.openxmlformats.org/officeDocument/2006/relationships/hyperlink" Target="https://pl.wikipedia.org/wiki/A.C._Mil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%C5%82ka_no%C5%BCna" TargetMode="External"/><Relationship Id="rId11" Type="http://schemas.openxmlformats.org/officeDocument/2006/relationships/hyperlink" Target="https://pl.wikipedia.org/wiki/Reprezentacja_Szwecji_w_pi%C5%82ce_no%C5%BCnej_m%C4%99%C5%BCczyzn" TargetMode="External"/><Relationship Id="rId24" Type="http://schemas.openxmlformats.org/officeDocument/2006/relationships/hyperlink" Target="https://pl.wikipedia.org/wiki/Serie_A_(2006/2007)" TargetMode="External"/><Relationship Id="rId5" Type="http://schemas.openxmlformats.org/officeDocument/2006/relationships/hyperlink" Target="https://pl.wikipedia.org/wiki/Szwecja" TargetMode="External"/><Relationship Id="rId15" Type="http://schemas.openxmlformats.org/officeDocument/2006/relationships/hyperlink" Target="https://pl.wikipedia.org/wiki/Puchar_Holandii_w_pi%C5%82ce_no%C5%BCnej" TargetMode="External"/><Relationship Id="rId23" Type="http://schemas.openxmlformats.org/officeDocument/2006/relationships/hyperlink" Target="https://pl.wikipedia.org/wiki/Inter_Mediolan" TargetMode="External"/><Relationship Id="rId28" Type="http://schemas.openxmlformats.org/officeDocument/2006/relationships/hyperlink" Target="https://pl.wikipedia.org/wiki/Samuel_Eto%E2%80%99o" TargetMode="External"/><Relationship Id="rId10" Type="http://schemas.openxmlformats.org/officeDocument/2006/relationships/hyperlink" Target="https://pl.wikipedia.org/wiki/Los_Angeles_Galaxy" TargetMode="External"/><Relationship Id="rId19" Type="http://schemas.openxmlformats.org/officeDocument/2006/relationships/hyperlink" Target="https://pl.wikipedia.org/wiki/FIFA" TargetMode="External"/><Relationship Id="rId4" Type="http://schemas.openxmlformats.org/officeDocument/2006/relationships/hyperlink" Target="https://pl.wikipedia.org/wiki/Malm%C3%B6" TargetMode="External"/><Relationship Id="rId9" Type="http://schemas.openxmlformats.org/officeDocument/2006/relationships/hyperlink" Target="https://pl.wikipedia.org/wiki/Napastnik" TargetMode="External"/><Relationship Id="rId14" Type="http://schemas.openxmlformats.org/officeDocument/2006/relationships/hyperlink" Target="https://pl.wikipedia.org/wiki/Eredivisie" TargetMode="External"/><Relationship Id="rId22" Type="http://schemas.openxmlformats.org/officeDocument/2006/relationships/hyperlink" Target="https://pl.wikipedia.org/wiki/Serie_B" TargetMode="External"/><Relationship Id="rId27" Type="http://schemas.openxmlformats.org/officeDocument/2006/relationships/hyperlink" Target="https://pl.wikipedia.org/wiki/FC_Barcelon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ortugalczycy" TargetMode="External"/><Relationship Id="rId13" Type="http://schemas.openxmlformats.org/officeDocument/2006/relationships/hyperlink" Target="https://pl.wikipedia.org/wiki/Mistrzostwa_Europy_w_Pi%C5%82ce_No%C5%BCnej_2016" TargetMode="External"/><Relationship Id="rId18" Type="http://schemas.openxmlformats.org/officeDocument/2006/relationships/hyperlink" Target="https://pl.wikipedia.org/w/index.php?title=Mart%C3%ADn_Lasarte&amp;action=edit&amp;redlink=1" TargetMode="External"/><Relationship Id="rId26" Type="http://schemas.openxmlformats.org/officeDocument/2006/relationships/hyperlink" Target="https://pl.wikipedia.org/wiki/Sa%C3%BAl_%C3%91%C3%ADguez" TargetMode="External"/><Relationship Id="rId3" Type="http://schemas.openxmlformats.org/officeDocument/2006/relationships/hyperlink" Target="https://pl.wikipedia.org/wiki/1991" TargetMode="External"/><Relationship Id="rId21" Type="http://schemas.openxmlformats.org/officeDocument/2006/relationships/hyperlink" Target="https://pl.wikipedia.org/wiki/Segunda_Divisi%C3%B3n" TargetMode="External"/><Relationship Id="rId7" Type="http://schemas.openxmlformats.org/officeDocument/2006/relationships/hyperlink" Target="https://pl.wikipedia.org/wiki/Niemcy_(nar%C3%B3d)" TargetMode="External"/><Relationship Id="rId12" Type="http://schemas.openxmlformats.org/officeDocument/2006/relationships/hyperlink" Target="https://pl.wikipedia.org/wiki/Mistrzostwa_%C5%9Awiata_w_Pi%C5%82ce_No%C5%BCnej_2018" TargetMode="External"/><Relationship Id="rId17" Type="http://schemas.openxmlformats.org/officeDocument/2006/relationships/hyperlink" Target="https://pl.wikipedia.org/wiki/Urugwajczycy" TargetMode="External"/><Relationship Id="rId25" Type="http://schemas.openxmlformats.org/officeDocument/2006/relationships/hyperlink" Target="https://pl.wikipedia.org/wiki/Real_Madryt" TargetMode="External"/><Relationship Id="rId2" Type="http://schemas.openxmlformats.org/officeDocument/2006/relationships/hyperlink" Target="https://pl.wikipedia.org/wiki/21_marca" TargetMode="External"/><Relationship Id="rId16" Type="http://schemas.openxmlformats.org/officeDocument/2006/relationships/hyperlink" Target="https://pl.wikipedia.org/wiki/Real_Sociedad" TargetMode="External"/><Relationship Id="rId20" Type="http://schemas.openxmlformats.org/officeDocument/2006/relationships/hyperlink" Target="https://pl.wikipedia.org/wiki/Rayo_Vallecano_Madryt" TargetMode="External"/><Relationship Id="rId29" Type="http://schemas.openxmlformats.org/officeDocument/2006/relationships/hyperlink" Target="https://pl.wikipedia.org/wiki/Villarreal_C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%C5%82ka_no%C5%BCna" TargetMode="External"/><Relationship Id="rId11" Type="http://schemas.openxmlformats.org/officeDocument/2006/relationships/hyperlink" Target="https://pl.wikipedia.org/wiki/Reprezentacja_Francji_w_pi%C5%82ce_no%C5%BCnej_m%C4%99%C5%BCczyzn" TargetMode="External"/><Relationship Id="rId24" Type="http://schemas.openxmlformats.org/officeDocument/2006/relationships/hyperlink" Target="https://pl.wikipedia.org/wiki/Superpuchar_Hiszpanii" TargetMode="External"/><Relationship Id="rId5" Type="http://schemas.openxmlformats.org/officeDocument/2006/relationships/hyperlink" Target="https://pl.wikipedia.org/wiki/Francja" TargetMode="External"/><Relationship Id="rId15" Type="http://schemas.openxmlformats.org/officeDocument/2006/relationships/hyperlink" Target="https://pl.wikipedia.org/wiki/Montpellier_HSC" TargetMode="External"/><Relationship Id="rId23" Type="http://schemas.openxmlformats.org/officeDocument/2006/relationships/hyperlink" Target="https://pl.wikipedia.org/wiki/Primera_Divisi%C3%B3n" TargetMode="External"/><Relationship Id="rId28" Type="http://schemas.openxmlformats.org/officeDocument/2006/relationships/hyperlink" Target="https://pl.wikipedia.org/wiki/Olympiakos_SFP" TargetMode="External"/><Relationship Id="rId10" Type="http://schemas.openxmlformats.org/officeDocument/2006/relationships/hyperlink" Target="https://pl.wikipedia.org/wiki/Atl%C3%A9tico_Madryt" TargetMode="External"/><Relationship Id="rId19" Type="http://schemas.openxmlformats.org/officeDocument/2006/relationships/hyperlink" Target="https://pl.wikipedia.org/wiki/Puchar_Kr%C3%B3la" TargetMode="External"/><Relationship Id="rId4" Type="http://schemas.openxmlformats.org/officeDocument/2006/relationships/hyperlink" Target="https://pl.wikipedia.org/wiki/M%C3%A2con" TargetMode="External"/><Relationship Id="rId9" Type="http://schemas.openxmlformats.org/officeDocument/2006/relationships/hyperlink" Target="https://pl.wikipedia.org/wiki/Napastnik" TargetMode="External"/><Relationship Id="rId14" Type="http://schemas.openxmlformats.org/officeDocument/2006/relationships/hyperlink" Target="https://pl.wikipedia.org/wiki/Mistrzostwa_%C5%9Awiata_w_Pi%C5%82ce_No%C5%BCnej_2014" TargetMode="External"/><Relationship Id="rId22" Type="http://schemas.openxmlformats.org/officeDocument/2006/relationships/hyperlink" Target="https://pl.wikipedia.org/wiki/Real_Murcia" TargetMode="External"/><Relationship Id="rId27" Type="http://schemas.openxmlformats.org/officeDocument/2006/relationships/hyperlink" Target="https://pl.wikipedia.org/wiki/Liga_Mistrz%C3%B3w_UEFA" TargetMode="External"/><Relationship Id="rId30" Type="http://schemas.openxmlformats.org/officeDocument/2006/relationships/hyperlink" Target="https://pl.wikipedia.org/wiki/Deportivo_La_Coru%C3%B1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1940" TargetMode="External"/><Relationship Id="rId2" Type="http://schemas.openxmlformats.org/officeDocument/2006/relationships/hyperlink" Target="https://pl.wikipedia.org/wiki/23_pa%C5%BAdziernik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l.wikipedia.org/wiki/Santos_FC" TargetMode="External"/><Relationship Id="rId4" Type="http://schemas.openxmlformats.org/officeDocument/2006/relationships/hyperlink" Target="https://pl.wikipedia.org/wiki/Tr%C3%AAs_Cora%C3%A7%C3%B5e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aris_Saint-Germain_F.C." TargetMode="External"/><Relationship Id="rId13" Type="http://schemas.openxmlformats.org/officeDocument/2006/relationships/hyperlink" Target="https://pl.wikipedia.org/wiki/Mistrzostwa_%C5%9Bwiata_w_pi%C5%82ce_no%C5%BCnej_m%C4%99%C5%BCczyzn" TargetMode="External"/><Relationship Id="rId18" Type="http://schemas.openxmlformats.org/officeDocument/2006/relationships/hyperlink" Target="https://pl.wikipedia.org/wiki/Mistrzostwa_Europy_w_Pi%C5%82ce_No%C5%BCnej_2012" TargetMode="External"/><Relationship Id="rId26" Type="http://schemas.openxmlformats.org/officeDocument/2006/relationships/hyperlink" Target="https://pl.wikipedia.org/wiki/Reprezentacja_Szwecji_w_pi%C5%82ce_no%C5%BCnej_m%C4%99%C5%BCczyzn" TargetMode="External"/><Relationship Id="rId3" Type="http://schemas.openxmlformats.org/officeDocument/2006/relationships/hyperlink" Target="https://pl.wikipedia.org/wiki/1978" TargetMode="External"/><Relationship Id="rId21" Type="http://schemas.openxmlformats.org/officeDocument/2006/relationships/hyperlink" Target="https://pl.wikipedia.org/wiki/FIFA" TargetMode="External"/><Relationship Id="rId7" Type="http://schemas.openxmlformats.org/officeDocument/2006/relationships/hyperlink" Target="https://pl.wikipedia.org/wiki/Bramkarz" TargetMode="External"/><Relationship Id="rId12" Type="http://schemas.openxmlformats.org/officeDocument/2006/relationships/hyperlink" Target="https://pl.wikipedia.org/wiki/Reprezentacja_W%C5%82och_w_pi%C5%82ce_no%C5%BCnej_m%C4%99%C5%BCczyzn" TargetMode="External"/><Relationship Id="rId17" Type="http://schemas.openxmlformats.org/officeDocument/2006/relationships/hyperlink" Target="https://pl.wikipedia.org/wiki/Niemcy" TargetMode="External"/><Relationship Id="rId25" Type="http://schemas.openxmlformats.org/officeDocument/2006/relationships/hyperlink" Target="https://pl.wikipedia.org/wiki/Stadion_Giuseppe_Meazzy" TargetMode="External"/><Relationship Id="rId2" Type="http://schemas.openxmlformats.org/officeDocument/2006/relationships/hyperlink" Target="https://pl.wikipedia.org/wiki/28_stycznia" TargetMode="External"/><Relationship Id="rId16" Type="http://schemas.openxmlformats.org/officeDocument/2006/relationships/hyperlink" Target="https://pl.wikipedia.org/wiki/Mistrzostwa_%C5%9Awiata_w_Pi%C5%82ce_No%C5%BCnej_2006" TargetMode="External"/><Relationship Id="rId20" Type="http://schemas.openxmlformats.org/officeDocument/2006/relationships/hyperlink" Target="https://pl.wikipedia.org/wiki/FIFA_10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Pi%C5%82karz" TargetMode="External"/><Relationship Id="rId11" Type="http://schemas.openxmlformats.org/officeDocument/2006/relationships/hyperlink" Target="https://pl.wikipedia.org/wiki/Juventus_F.C." TargetMode="External"/><Relationship Id="rId24" Type="http://schemas.openxmlformats.org/officeDocument/2006/relationships/hyperlink" Target="https://pl.wikipedia.org/wiki/Lata_2000%E2%80%932009" TargetMode="External"/><Relationship Id="rId5" Type="http://schemas.openxmlformats.org/officeDocument/2006/relationships/hyperlink" Target="https://pl.wikipedia.org/wiki/W%C5%82ochy" TargetMode="External"/><Relationship Id="rId15" Type="http://schemas.openxmlformats.org/officeDocument/2006/relationships/hyperlink" Target="https://pl.wikipedia.org/wiki/Letnie_Igrzyska_Olimpijskie_1996" TargetMode="External"/><Relationship Id="rId23" Type="http://schemas.openxmlformats.org/officeDocument/2006/relationships/hyperlink" Target="https://pl.wikipedia.org/wiki/Mi%C4%99dzynarodowa_Federacja_Historyk%C3%B3w_i_Statystyk%C3%B3w_Futbolu" TargetMode="External"/><Relationship Id="rId10" Type="http://schemas.openxmlformats.org/officeDocument/2006/relationships/hyperlink" Target="https://pl.wikipedia.org/wiki/Dolar" TargetMode="External"/><Relationship Id="rId19" Type="http://schemas.openxmlformats.org/officeDocument/2006/relationships/hyperlink" Target="https://pl.wikipedia.org/wiki/Pel%C3%A9" TargetMode="External"/><Relationship Id="rId4" Type="http://schemas.openxmlformats.org/officeDocument/2006/relationships/hyperlink" Target="https://pl.wikipedia.org/wiki/Carrara" TargetMode="External"/><Relationship Id="rId9" Type="http://schemas.openxmlformats.org/officeDocument/2006/relationships/hyperlink" Target="https://pl.wikipedia.org/wiki/Parma_Calcio_1913" TargetMode="External"/><Relationship Id="rId14" Type="http://schemas.openxmlformats.org/officeDocument/2006/relationships/hyperlink" Target="https://pl.wikipedia.org/wiki/Mistrzostwa_Europy_w_pi%C5%82ce_no%C5%BCnej" TargetMode="External"/><Relationship Id="rId22" Type="http://schemas.openxmlformats.org/officeDocument/2006/relationships/hyperlink" Target="https://pl.wikipedia.org/wiki/UEFA" TargetMode="External"/><Relationship Id="rId27" Type="http://schemas.openxmlformats.org/officeDocument/2006/relationships/hyperlink" Target="https://pl.wikipedia.org/wiki/Mistrzostwa_%C5%9Awiata_w_Pi%C5%82ce_No%C5%BCnej_2018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apitan_(pi%C5%82ka_no%C5%BCna)" TargetMode="External"/><Relationship Id="rId13" Type="http://schemas.openxmlformats.org/officeDocument/2006/relationships/hyperlink" Target="https://pl.wikipedia.org/wiki/Mistrzostwa_Europy_w_Pi%C5%82ce_No%C5%BCnej_2012" TargetMode="External"/><Relationship Id="rId18" Type="http://schemas.openxmlformats.org/officeDocument/2006/relationships/hyperlink" Target="https://pl.wikipedia.org/wiki/Frank_Rost" TargetMode="External"/><Relationship Id="rId3" Type="http://schemas.openxmlformats.org/officeDocument/2006/relationships/hyperlink" Target="https://pl.wikipedia.org/wiki/Niemcy" TargetMode="External"/><Relationship Id="rId21" Type="http://schemas.openxmlformats.org/officeDocument/2006/relationships/hyperlink" Target="https://pl.wikipedia.org/wiki/Mirko_Slomka" TargetMode="External"/><Relationship Id="rId7" Type="http://schemas.openxmlformats.org/officeDocument/2006/relationships/hyperlink" Target="https://pl.wikipedia.org/wiki/Reprezentacja_Niemiec_w_pi%C5%82ce_no%C5%BCnej_m%C4%99%C5%BCczyzn" TargetMode="External"/><Relationship Id="rId12" Type="http://schemas.openxmlformats.org/officeDocument/2006/relationships/hyperlink" Target="https://pl.wikipedia.org/wiki/Mistrzostwa_%C5%9Awiata_w_Pi%C5%82ce_No%C5%BCnej_2018" TargetMode="External"/><Relationship Id="rId17" Type="http://schemas.openxmlformats.org/officeDocument/2006/relationships/hyperlink" Target="https://pl.wikipedia.org/wiki/Oberliga" TargetMode="External"/><Relationship Id="rId2" Type="http://schemas.openxmlformats.org/officeDocument/2006/relationships/hyperlink" Target="https://pl.wikipedia.org/wiki/Gelsenkirchen" TargetMode="External"/><Relationship Id="rId16" Type="http://schemas.openxmlformats.org/officeDocument/2006/relationships/hyperlink" Target="https://pl.wikipedia.org/wiki/Fu%C3%9Fball-Regionalliga" TargetMode="External"/><Relationship Id="rId20" Type="http://schemas.openxmlformats.org/officeDocument/2006/relationships/hyperlink" Target="https://pl.wikipedia.org/wiki/Alemannia_Aach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Bayern_Monachium" TargetMode="External"/><Relationship Id="rId11" Type="http://schemas.openxmlformats.org/officeDocument/2006/relationships/hyperlink" Target="https://pl.wikipedia.org/wiki/Mistrzostwa_Europy_U-21_w_Pi%C5%82ce_No%C5%BCnej_2009" TargetMode="External"/><Relationship Id="rId24" Type="http://schemas.openxmlformats.org/officeDocument/2006/relationships/hyperlink" Target="https://pl.wikipedia.org/wiki/Puchar_Niemiec_w_pi%C5%82ce_no%C5%BCnej" TargetMode="External"/><Relationship Id="rId5" Type="http://schemas.openxmlformats.org/officeDocument/2006/relationships/hyperlink" Target="https://pl.wikipedia.org/wiki/Bramkarz" TargetMode="External"/><Relationship Id="rId15" Type="http://schemas.openxmlformats.org/officeDocument/2006/relationships/hyperlink" Target="https://pl.wikipedia.org/wiki/FC_Schalke_04" TargetMode="External"/><Relationship Id="rId23" Type="http://schemas.openxmlformats.org/officeDocument/2006/relationships/hyperlink" Target="https://pl.wikipedia.org/wiki/Manuel_Neuer" TargetMode="External"/><Relationship Id="rId10" Type="http://schemas.openxmlformats.org/officeDocument/2006/relationships/hyperlink" Target="https://pl.wikipedia.org/wiki/Mistrzostwa_%C5%9Awiata_w_Pi%C5%82ce_No%C5%BCnej_2010" TargetMode="External"/><Relationship Id="rId19" Type="http://schemas.openxmlformats.org/officeDocument/2006/relationships/hyperlink" Target="https://pl.wikipedia.org/wiki/Bundesliga_niemiecka_w_pi%C5%82ce_no%C5%BCnej" TargetMode="External"/><Relationship Id="rId4" Type="http://schemas.openxmlformats.org/officeDocument/2006/relationships/hyperlink" Target="https://pl.wikipedia.org/wiki/Pi%C5%82ka_no%C5%BCna" TargetMode="External"/><Relationship Id="rId9" Type="http://schemas.openxmlformats.org/officeDocument/2006/relationships/hyperlink" Target="https://pl.wikipedia.org/wiki/Mistrzostwa_%C5%9Awiata_w_Pi%C5%82ce_No%C5%BCnej_2014" TargetMode="External"/><Relationship Id="rId14" Type="http://schemas.openxmlformats.org/officeDocument/2006/relationships/hyperlink" Target="https://pl.wikipedia.org/wiki/Mistrzostwa_Europy_w_Pi%C5%82ce_No%C5%BCnej_2016" TargetMode="External"/><Relationship Id="rId22" Type="http://schemas.openxmlformats.org/officeDocument/2006/relationships/hyperlink" Target="https://pl.wikipedia.org/wiki/Hamburger_S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adera" TargetMode="External"/><Relationship Id="rId13" Type="http://schemas.openxmlformats.org/officeDocument/2006/relationships/hyperlink" Target="https://pl.wikipedia.org/wiki/Premier_League" TargetMode="External"/><Relationship Id="rId18" Type="http://schemas.openxmlformats.org/officeDocument/2006/relationships/hyperlink" Target="https://pl.wikipedia.org/wiki/Z%C5%82ota_Pi%C5%82ka" TargetMode="External"/><Relationship Id="rId3" Type="http://schemas.openxmlformats.org/officeDocument/2006/relationships/hyperlink" Target="https://pl.wikipedia.org/wiki/Pi%C5%82ka_no%C5%BCna" TargetMode="External"/><Relationship Id="rId21" Type="http://schemas.openxmlformats.org/officeDocument/2006/relationships/hyperlink" Target="https://pl.wikipedia.org/wiki/Hat_trick" TargetMode="External"/><Relationship Id="rId7" Type="http://schemas.openxmlformats.org/officeDocument/2006/relationships/hyperlink" Target="https://pl.wikipedia.org/wiki/Reprezentacja_Portugalii_w_pi%C5%82ce_no%C5%BCnej_m%C4%99%C5%BCczyzn" TargetMode="External"/><Relationship Id="rId12" Type="http://schemas.openxmlformats.org/officeDocument/2006/relationships/hyperlink" Target="https://pl.wikipedia.org/wiki/Puchar_Anglii_w_pi%C5%82ce_no%C5%BCnej" TargetMode="External"/><Relationship Id="rId17" Type="http://schemas.openxmlformats.org/officeDocument/2006/relationships/hyperlink" Target="https://pl.wikipedia.org/wiki/Klubowe_mistrzostwa_%C5%9Bwiata_w_pi%C5%82ce_no%C5%BCnej" TargetMode="External"/><Relationship Id="rId2" Type="http://schemas.openxmlformats.org/officeDocument/2006/relationships/hyperlink" Target="https://pl.wikipedia.org/wiki/Portugalia" TargetMode="External"/><Relationship Id="rId16" Type="http://schemas.openxmlformats.org/officeDocument/2006/relationships/hyperlink" Target="https://pl.wikipedia.org/wiki/Liga_Mistrz%C3%B3w_UEFA" TargetMode="External"/><Relationship Id="rId20" Type="http://schemas.openxmlformats.org/officeDocument/2006/relationships/hyperlink" Target="https://pl.wikipedia.org/wiki/Europejski_Z%C5%82oty_B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Juventus_F.C." TargetMode="External"/><Relationship Id="rId11" Type="http://schemas.openxmlformats.org/officeDocument/2006/relationships/hyperlink" Target="https://pl.wikipedia.org/wiki/Manchester_United_F.C." TargetMode="External"/><Relationship Id="rId24" Type="http://schemas.openxmlformats.org/officeDocument/2006/relationships/hyperlink" Target="https://pl.wikipedia.org/wiki/Primera_Divisi%C3%B3n_(2014/2015)" TargetMode="External"/><Relationship Id="rId5" Type="http://schemas.openxmlformats.org/officeDocument/2006/relationships/hyperlink" Target="https://pl.wikipedia.org/wiki/Napastnik" TargetMode="External"/><Relationship Id="rId15" Type="http://schemas.openxmlformats.org/officeDocument/2006/relationships/hyperlink" Target="https://pl.wikipedia.org/wiki/Tarcza_Wsp%C3%B3lnoty" TargetMode="External"/><Relationship Id="rId23" Type="http://schemas.openxmlformats.org/officeDocument/2006/relationships/hyperlink" Target="https://pl.wikipedia.org/wiki/Hiszpania" TargetMode="External"/><Relationship Id="rId10" Type="http://schemas.openxmlformats.org/officeDocument/2006/relationships/hyperlink" Target="https://pl.wikipedia.org/wiki/Sporting_CP" TargetMode="External"/><Relationship Id="rId19" Type="http://schemas.openxmlformats.org/officeDocument/2006/relationships/hyperlink" Target="https://pl.wikipedia.org/wiki/Pi%C5%82karz_Roku_FIFA" TargetMode="External"/><Relationship Id="rId4" Type="http://schemas.openxmlformats.org/officeDocument/2006/relationships/hyperlink" Target="https://pl.wikipedia.org/wiki/Pomocnik_(pi%C5%82ka_no%C5%BCna)" TargetMode="External"/><Relationship Id="rId9" Type="http://schemas.openxmlformats.org/officeDocument/2006/relationships/hyperlink" Target="https://pl.wikipedia.org/wiki/CD_Nacional" TargetMode="External"/><Relationship Id="rId14" Type="http://schemas.openxmlformats.org/officeDocument/2006/relationships/hyperlink" Target="https://pl.wikipedia.org/wiki/Puchar_Ligi_Angielskiej_w_pi%C5%82ce_no%C5%BCnej" TargetMode="External"/><Relationship Id="rId22" Type="http://schemas.openxmlformats.org/officeDocument/2006/relationships/hyperlink" Target="https://pl.wikipedia.org/wiki/Primera_Divisi%C3%B3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Reprezentacja_Argentyny_w_pi%C5%82ce_no%C5%BCnej_m%C4%99%C5%BCczyzn" TargetMode="External"/><Relationship Id="rId13" Type="http://schemas.openxmlformats.org/officeDocument/2006/relationships/hyperlink" Target="https://pl.wikipedia.org/wiki/Pi%C5%82karz_Roku_FIFA" TargetMode="External"/><Relationship Id="rId18" Type="http://schemas.openxmlformats.org/officeDocument/2006/relationships/hyperlink" Target="https://pl.wikipedia.org/wiki/Diego_Maradona" TargetMode="External"/><Relationship Id="rId3" Type="http://schemas.openxmlformats.org/officeDocument/2006/relationships/hyperlink" Target="https://pl.wikipedia.org/wiki/Argentyna" TargetMode="External"/><Relationship Id="rId21" Type="http://schemas.openxmlformats.org/officeDocument/2006/relationships/hyperlink" Target="https://pl.wikipedia.org/wiki/Bayer_04_Leverkusen" TargetMode="External"/><Relationship Id="rId7" Type="http://schemas.openxmlformats.org/officeDocument/2006/relationships/hyperlink" Target="https://pl.wikipedia.org/wiki/FC_Barcelona" TargetMode="External"/><Relationship Id="rId12" Type="http://schemas.openxmlformats.org/officeDocument/2006/relationships/hyperlink" Target="https://pl.wikipedia.org/wiki/Z%C5%82ota_Pi%C5%82ka" TargetMode="External"/><Relationship Id="rId17" Type="http://schemas.openxmlformats.org/officeDocument/2006/relationships/hyperlink" Target="https://pl.wikipedia.org/wiki/Marco_van_Basten" TargetMode="External"/><Relationship Id="rId2" Type="http://schemas.openxmlformats.org/officeDocument/2006/relationships/hyperlink" Target="https://pl.wikipedia.org/wiki/Rosario" TargetMode="External"/><Relationship Id="rId16" Type="http://schemas.openxmlformats.org/officeDocument/2006/relationships/hyperlink" Target="https://pl.wikipedia.org/wiki/Michel_Platini" TargetMode="External"/><Relationship Id="rId20" Type="http://schemas.openxmlformats.org/officeDocument/2006/relationships/hyperlink" Target="https://pl.wikipedia.org/wiki/Liga_Mistrz%C3%B3w_UEF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Napastnik" TargetMode="External"/><Relationship Id="rId11" Type="http://schemas.openxmlformats.org/officeDocument/2006/relationships/hyperlink" Target="https://pl.wikipedia.org/wiki/Mistrzostwa_%C5%9Awiata_w_Pi%C5%82ce_No%C5%BCnej_2018" TargetMode="External"/><Relationship Id="rId5" Type="http://schemas.openxmlformats.org/officeDocument/2006/relationships/hyperlink" Target="https://pl.wikipedia.org/wiki/Pomocnik_(pi%C5%82ka_no%C5%BCna)" TargetMode="External"/><Relationship Id="rId15" Type="http://schemas.openxmlformats.org/officeDocument/2006/relationships/hyperlink" Target="https://pl.wikipedia.org/wiki/Johan_Cruijff" TargetMode="External"/><Relationship Id="rId10" Type="http://schemas.openxmlformats.org/officeDocument/2006/relationships/hyperlink" Target="https://pl.wikipedia.org/wiki/Mistrzostwa_%C5%9Awiata_w_Pi%C5%82ce_No%C5%BCnej_2014" TargetMode="External"/><Relationship Id="rId19" Type="http://schemas.openxmlformats.org/officeDocument/2006/relationships/hyperlink" Target="https://pl.wikipedia.org/wiki/Primera_Divisi%C3%B3n" TargetMode="External"/><Relationship Id="rId4" Type="http://schemas.openxmlformats.org/officeDocument/2006/relationships/hyperlink" Target="https://pl.wikipedia.org/wiki/Pi%C5%82ka_no%C5%BCna" TargetMode="External"/><Relationship Id="rId9" Type="http://schemas.openxmlformats.org/officeDocument/2006/relationships/hyperlink" Target="https://pl.wikipedia.org/wiki/Kapitan_(pi%C5%82ka_no%C5%BCna)" TargetMode="External"/><Relationship Id="rId14" Type="http://schemas.openxmlformats.org/officeDocument/2006/relationships/hyperlink" Target="https://pl.wikipedia.org/w/index.php?title=Pi%C5%82karz_Roku_w_Europie_UEFA&amp;action=edit&amp;redlink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Pel%C3%A9" TargetMode="External"/><Relationship Id="rId13" Type="http://schemas.openxmlformats.org/officeDocument/2006/relationships/hyperlink" Target="https://pl.wikipedia.org/wiki/Campeonato_Paulista" TargetMode="External"/><Relationship Id="rId3" Type="http://schemas.openxmlformats.org/officeDocument/2006/relationships/hyperlink" Target="https://pl.wikipedia.org/wiki/Ameryka_Po%C5%82udniowa" TargetMode="External"/><Relationship Id="rId7" Type="http://schemas.openxmlformats.org/officeDocument/2006/relationships/hyperlink" Target="https://pl.wikipedia.org/wiki/Robinho" TargetMode="External"/><Relationship Id="rId12" Type="http://schemas.openxmlformats.org/officeDocument/2006/relationships/hyperlink" Target="https://pl.wikipedia.org/wiki/Copa_do_Brasil" TargetMode="External"/><Relationship Id="rId2" Type="http://schemas.openxmlformats.org/officeDocument/2006/relationships/hyperlink" Target="https://pl.wikipedia.org/wiki/Santos_FC" TargetMode="External"/><Relationship Id="rId16" Type="http://schemas.openxmlformats.org/officeDocument/2006/relationships/hyperlink" Target="https://pl.wikipedia.org/w/index.php?title=Marcelo_Martelote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SC_Corinthians_Paulista" TargetMode="External"/><Relationship Id="rId11" Type="http://schemas.openxmlformats.org/officeDocument/2006/relationships/hyperlink" Target="https://pl.wikipedia.org/wiki/Guarani_FC" TargetMode="External"/><Relationship Id="rId5" Type="http://schemas.openxmlformats.org/officeDocument/2006/relationships/hyperlink" Target="https://pl.wikipedia.org/wiki/Est%C3%A1dio_Urbano_Caldeira" TargetMode="External"/><Relationship Id="rId15" Type="http://schemas.openxmlformats.org/officeDocument/2006/relationships/hyperlink" Target="https://pl.wikipedia.org/wiki/Dorival_J%C3%BAnior" TargetMode="External"/><Relationship Id="rId10" Type="http://schemas.openxmlformats.org/officeDocument/2006/relationships/hyperlink" Target="https://pl.wikipedia.org/wiki/FC_Barcelona" TargetMode="External"/><Relationship Id="rId4" Type="http://schemas.openxmlformats.org/officeDocument/2006/relationships/hyperlink" Target="https://pl.wikipedia.org/wiki/SE_Palmeiras" TargetMode="External"/><Relationship Id="rId9" Type="http://schemas.openxmlformats.org/officeDocument/2006/relationships/hyperlink" Target="https://pl.wikipedia.org/wiki/Real_Madryt" TargetMode="External"/><Relationship Id="rId14" Type="http://schemas.openxmlformats.org/officeDocument/2006/relationships/hyperlink" Target="https://pl.wikipedia.org/wiki/Atl%C3%A9tico_Goianien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A81070-8CED-48DB-8BF7-5ED00060B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003" y="3343275"/>
            <a:ext cx="9144000" cy="2014538"/>
          </a:xfrm>
        </p:spPr>
        <p:txBody>
          <a:bodyPr/>
          <a:lstStyle/>
          <a:p>
            <a:r>
              <a:rPr lang="pl-PL" dirty="0"/>
              <a:t> Legendy futbolu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DAFD6A23-6883-42F3-A2E1-6DA59A81B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192" y="5562600"/>
            <a:ext cx="7766936" cy="834962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Autor Olaf Szubert</a:t>
            </a:r>
          </a:p>
        </p:txBody>
      </p:sp>
    </p:spTree>
    <p:extLst>
      <p:ext uri="{BB962C8B-B14F-4D97-AF65-F5344CB8AC3E}">
        <p14:creationId xmlns="" xmlns:p14="http://schemas.microsoft.com/office/powerpoint/2010/main" val="28707982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451F727-CF1F-483B-A545-6503BCCE5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96350" cy="1320800"/>
          </a:xfrm>
        </p:spPr>
        <p:txBody>
          <a:bodyPr>
            <a:normAutofit fontScale="90000"/>
          </a:bodyPr>
          <a:lstStyle/>
          <a:p>
            <a:r>
              <a:rPr lang="pl-PL" sz="8000" dirty="0"/>
              <a:t>Robert Lewandowski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0CED703-6E91-4F33-A171-7980DF777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" y="1038226"/>
            <a:ext cx="9439275" cy="556260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(ur. </a:t>
            </a:r>
            <a:r>
              <a:rPr lang="pl-PL" dirty="0">
                <a:hlinkClick r:id="rId2" tooltip="21 sierpnia"/>
              </a:rPr>
              <a:t>21 sierpnia</a:t>
            </a:r>
            <a:r>
              <a:rPr lang="pl-PL" dirty="0"/>
              <a:t> </a:t>
            </a:r>
            <a:r>
              <a:rPr lang="pl-PL" dirty="0">
                <a:hlinkClick r:id="rId3" tooltip="1988"/>
              </a:rPr>
              <a:t>1988</a:t>
            </a:r>
            <a:r>
              <a:rPr lang="pl-PL" dirty="0"/>
              <a:t> w </a:t>
            </a:r>
            <a:r>
              <a:rPr lang="pl-PL" dirty="0">
                <a:hlinkClick r:id="rId4" tooltip="Warszawa"/>
              </a:rPr>
              <a:t>Warszawie</a:t>
            </a:r>
            <a:r>
              <a:rPr lang="pl-PL" dirty="0"/>
              <a:t>) – </a:t>
            </a:r>
            <a:r>
              <a:rPr lang="pl-PL" dirty="0">
                <a:hlinkClick r:id="rId5" tooltip="Polska"/>
              </a:rPr>
              <a:t>polski</a:t>
            </a:r>
            <a:r>
              <a:rPr lang="pl-PL" dirty="0"/>
              <a:t> </a:t>
            </a:r>
            <a:r>
              <a:rPr lang="pl-PL" dirty="0">
                <a:hlinkClick r:id="rId6" tooltip="Piłka nożna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7" tooltip="Napastnik"/>
              </a:rPr>
              <a:t>napastnika</a:t>
            </a:r>
            <a:r>
              <a:rPr lang="pl-PL" dirty="0"/>
              <a:t> w niemieckim klubie </a:t>
            </a:r>
            <a:r>
              <a:rPr lang="pl-PL" dirty="0">
                <a:hlinkClick r:id="rId8" tooltip="Bayern Monachium"/>
              </a:rPr>
              <a:t>Bayern Monachium</a:t>
            </a:r>
            <a:r>
              <a:rPr lang="pl-PL" dirty="0"/>
              <a:t> oraz w </a:t>
            </a:r>
            <a:r>
              <a:rPr lang="pl-PL" dirty="0">
                <a:hlinkClick r:id="rId9" tooltip="Reprezentacja Polski w piłce nożnej mężczyzn"/>
              </a:rPr>
              <a:t>reprezentacji Polski</a:t>
            </a:r>
            <a:r>
              <a:rPr lang="pl-PL" dirty="0"/>
              <a:t>, której jest kapitanem. Członek </a:t>
            </a:r>
            <a:r>
              <a:rPr lang="pl-PL" dirty="0">
                <a:hlinkClick r:id="rId10" tooltip="Klub Wybitnego Reprezentanta"/>
              </a:rPr>
              <a:t>Klubu Wybitnego Reprezentanta</a:t>
            </a:r>
            <a:r>
              <a:rPr lang="pl-PL" dirty="0"/>
              <a:t>. Uczestnik </a:t>
            </a:r>
            <a:r>
              <a:rPr lang="pl-PL" dirty="0">
                <a:hlinkClick r:id="rId11" tooltip="Mistrzostwa Świata w Piłce Nożnej 2018"/>
              </a:rPr>
              <a:t>Mistrzostw Świata 2018</a:t>
            </a:r>
            <a:r>
              <a:rPr lang="pl-PL" dirty="0"/>
              <a:t>, </a:t>
            </a:r>
            <a:r>
              <a:rPr lang="pl-PL" dirty="0">
                <a:hlinkClick r:id="rId12" tooltip="Mistrzostwa Europy w Piłce Nożnej 2012"/>
              </a:rPr>
              <a:t>Mistrzostw Europy 2012</a:t>
            </a:r>
            <a:r>
              <a:rPr lang="pl-PL" dirty="0"/>
              <a:t> i </a:t>
            </a:r>
            <a:r>
              <a:rPr lang="pl-PL" dirty="0">
                <a:hlinkClick r:id="rId13" tooltip="Mistrzostwa Europy w Piłce Nożnej 2016"/>
              </a:rPr>
              <a:t>2016</a:t>
            </a:r>
            <a:r>
              <a:rPr lang="pl-PL" dirty="0"/>
              <a:t>. Karierę zaczynał w </a:t>
            </a:r>
            <a:r>
              <a:rPr lang="pl-PL" dirty="0" err="1"/>
              <a:t>Varsovii</a:t>
            </a:r>
            <a:r>
              <a:rPr lang="pl-PL" dirty="0"/>
              <a:t>, Delcie Warszawa oraz </a:t>
            </a:r>
            <a:r>
              <a:rPr lang="pl-PL" dirty="0">
                <a:hlinkClick r:id="rId14" tooltip="Legia II Warszawa"/>
              </a:rPr>
              <a:t>rezerwach Legii</a:t>
            </a:r>
            <a:r>
              <a:rPr lang="pl-PL" dirty="0"/>
              <a:t>. W 2006 trafił do </a:t>
            </a:r>
            <a:r>
              <a:rPr lang="pl-PL" dirty="0">
                <a:hlinkClick r:id="rId15" tooltip="Znicz Pruszków (piłka nożna)"/>
              </a:rPr>
              <a:t>Znicza Pruszków</a:t>
            </a:r>
            <a:r>
              <a:rPr lang="pl-PL" dirty="0"/>
              <a:t>, w którym zdobył koronę najlepszego strzelca </a:t>
            </a:r>
            <a:r>
              <a:rPr lang="pl-PL" dirty="0">
                <a:hlinkClick r:id="rId16" tooltip="II liga polska w piłce nożnej"/>
              </a:rPr>
              <a:t>trzeciej</a:t>
            </a:r>
            <a:r>
              <a:rPr lang="pl-PL" dirty="0"/>
              <a:t> i </a:t>
            </a:r>
            <a:r>
              <a:rPr lang="pl-PL" dirty="0">
                <a:hlinkClick r:id="rId17" tooltip="I liga polska w piłce nożnej"/>
              </a:rPr>
              <a:t>drugiej ligi</a:t>
            </a:r>
            <a:r>
              <a:rPr lang="pl-PL" dirty="0"/>
              <a:t>. W 2008 przeniósł się do </a:t>
            </a:r>
            <a:r>
              <a:rPr lang="pl-PL" dirty="0">
                <a:hlinkClick r:id="rId18" tooltip="Lech Poznań"/>
              </a:rPr>
              <a:t>Lecha Poznań</a:t>
            </a:r>
            <a:r>
              <a:rPr lang="pl-PL" dirty="0"/>
              <a:t>, w którego barwach zdobył </a:t>
            </a:r>
            <a:r>
              <a:rPr lang="pl-PL" dirty="0">
                <a:hlinkClick r:id="rId19" tooltip="Mistrzostwa Polski w piłce nożnej mężczyzn"/>
              </a:rPr>
              <a:t>mistrzostwo</a:t>
            </a:r>
            <a:r>
              <a:rPr lang="pl-PL" dirty="0"/>
              <a:t>, </a:t>
            </a:r>
            <a:r>
              <a:rPr lang="pl-PL" dirty="0">
                <a:hlinkClick r:id="rId20" tooltip="Puchar Polski w piłce nożnej mężczyzn"/>
              </a:rPr>
              <a:t>puchar</a:t>
            </a:r>
            <a:r>
              <a:rPr lang="pl-PL" dirty="0"/>
              <a:t> i </a:t>
            </a:r>
            <a:r>
              <a:rPr lang="pl-PL" dirty="0">
                <a:hlinkClick r:id="rId21" tooltip="Superpuchar Polski w piłce nożnej"/>
              </a:rPr>
              <a:t>superpuchar Polski</a:t>
            </a:r>
            <a:r>
              <a:rPr lang="pl-PL" dirty="0"/>
              <a:t>, a także tytuł króla strzelców </a:t>
            </a:r>
            <a:r>
              <a:rPr lang="pl-PL" dirty="0">
                <a:hlinkClick r:id="rId22" tooltip="Ekstraklasa w piłce nożnej"/>
              </a:rPr>
              <a:t>Ekstraklasy</a:t>
            </a:r>
            <a:r>
              <a:rPr lang="pl-PL" dirty="0"/>
              <a:t>. W 2010 został zawodnikiem </a:t>
            </a:r>
            <a:r>
              <a:rPr lang="pl-PL" dirty="0" err="1">
                <a:hlinkClick r:id="rId23" tooltip="Borussia Dortmund"/>
              </a:rPr>
              <a:t>Borussii</a:t>
            </a:r>
            <a:r>
              <a:rPr lang="pl-PL" dirty="0">
                <a:hlinkClick r:id="rId23" tooltip="Borussia Dortmund"/>
              </a:rPr>
              <a:t> Dortmund</a:t>
            </a:r>
            <a:r>
              <a:rPr lang="pl-PL" dirty="0"/>
              <a:t>, z którą dwukrotnie sięgał po </a:t>
            </a:r>
            <a:r>
              <a:rPr lang="pl-PL" dirty="0">
                <a:hlinkClick r:id="rId24" tooltip="Bundesliga niemiecka w piłce nożnej"/>
              </a:rPr>
              <a:t>mistrzostwo Niemiec</a:t>
            </a:r>
            <a:r>
              <a:rPr lang="pl-PL" dirty="0"/>
              <a:t>, oraz jednokrotnie po </a:t>
            </a:r>
            <a:r>
              <a:rPr lang="pl-PL" dirty="0">
                <a:hlinkClick r:id="rId25" tooltip="Puchar Niemiec w piłce nożnej"/>
              </a:rPr>
              <a:t>krajowy puchar</a:t>
            </a:r>
            <a:r>
              <a:rPr lang="pl-PL" dirty="0"/>
              <a:t> i </a:t>
            </a:r>
            <a:r>
              <a:rPr lang="pl-PL" dirty="0">
                <a:hlinkClick r:id="rId26" tooltip="Superpuchar Niemiec w piłce nożnej"/>
              </a:rPr>
              <a:t>superpuchar</a:t>
            </a:r>
            <a:r>
              <a:rPr lang="pl-PL" dirty="0"/>
              <a:t>, a także dotarł do finału </a:t>
            </a:r>
            <a:r>
              <a:rPr lang="pl-PL" dirty="0">
                <a:hlinkClick r:id="rId27" tooltip="Liga Mistrzów UEFA (2012/2013)"/>
              </a:rPr>
              <a:t>Ligi Mistrzów</a:t>
            </a:r>
            <a:r>
              <a:rPr lang="pl-PL" dirty="0"/>
              <a:t>. W sezonie </a:t>
            </a:r>
            <a:r>
              <a:rPr lang="pl-PL" dirty="0">
                <a:hlinkClick r:id="rId28" tooltip="Bundesliga niemiecka w piłce nożnej (2013/2014)"/>
              </a:rPr>
              <a:t>2013/2014</a:t>
            </a:r>
            <a:r>
              <a:rPr lang="pl-PL" dirty="0"/>
              <a:t> po raz pierwszy w karierze został królem strzelców </a:t>
            </a:r>
            <a:r>
              <a:rPr lang="pl-PL" dirty="0">
                <a:hlinkClick r:id="rId24" tooltip="Bundesliga niemiecka w piłce nożnej"/>
              </a:rPr>
              <a:t>Bundesligi</a:t>
            </a:r>
            <a:r>
              <a:rPr lang="pl-PL" dirty="0"/>
              <a:t>, zdobywając 20 bramek. Przed rozpoczęciem sezonu 2014/2015 przeniósł się do </a:t>
            </a:r>
            <a:r>
              <a:rPr lang="pl-PL" dirty="0">
                <a:hlinkClick r:id="rId8" tooltip="Bayern Monachium"/>
              </a:rPr>
              <a:t>Bayernu Monachium</a:t>
            </a:r>
            <a:r>
              <a:rPr lang="pl-PL" dirty="0"/>
              <a:t>, gdzie w każdym z czterech pierwszych sezonów zdobywał mistrzostwo Niemiec, a także przekroczył barierę 150 goli w Bundeslidze, osiągając ten wynik szybciej niż jakikolwiek inny zagraniczny piłkarz. W sezonie 2015/2016 po raz drugi sięgnął po koronę króla strzelców Bundesligi, strzelając 30 goli. Po raz trzeci sięgnął po koronę króla strzelców Bundesligi w sezonie 2017/2018, strzelając 29 goli. Z dorobkiem 189 goli jest najskuteczniejszym zagranicznym piłkarzem w historii Bayernu Monachium. 22 września 2015, podczas ligowego meczu Bayern Monachium z </a:t>
            </a:r>
            <a:r>
              <a:rPr lang="pl-PL" dirty="0" err="1">
                <a:hlinkClick r:id="rId29" tooltip="VfL Wolfsburg"/>
              </a:rPr>
              <a:t>VfL</a:t>
            </a:r>
            <a:r>
              <a:rPr lang="pl-PL" dirty="0">
                <a:hlinkClick r:id="rId29" tooltip="VfL Wolfsburg"/>
              </a:rPr>
              <a:t> Wolfsburg</a:t>
            </a:r>
            <a:r>
              <a:rPr lang="pl-PL" dirty="0"/>
              <a:t>, Lewandowski strzelił pięć goli w ciągu dziewięciu minut. Było to najszybciej strzelone 5 bramek w historii czterech najsilniejszych lig Europy, od czasów prowadzenia zapisów.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700262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5DB97AF-1DCE-4AAA-88D2-A413EA89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762999" cy="1320800"/>
          </a:xfrm>
        </p:spPr>
        <p:txBody>
          <a:bodyPr>
            <a:normAutofit fontScale="90000"/>
          </a:bodyPr>
          <a:lstStyle/>
          <a:p>
            <a:r>
              <a:rPr lang="pl-PL" sz="8000" dirty="0"/>
              <a:t>Robert Lewandowski</a:t>
            </a:r>
            <a:r>
              <a:rPr lang="pl-PL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11CA35B1-50D9-4F84-A314-E90C49874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134534"/>
            <a:ext cx="5083156" cy="2846567"/>
          </a:xfr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F84F4A-F8CC-4C84-A78A-CBAB72BE6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3" y="1399670"/>
            <a:ext cx="1816100" cy="12512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A0ECA3FB-5117-40D9-8088-EF308FD33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54" y="1134535"/>
            <a:ext cx="3800312" cy="284656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2FF5E727-C16E-4731-B4DC-982E5B87CE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870" y="3981101"/>
            <a:ext cx="4924063" cy="287689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55B2106C-BB8C-476A-B85B-1FC0A2DBEF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3" y="3981101"/>
            <a:ext cx="4232637" cy="2846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18541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C57C386-BB7E-4D48-9108-989B058B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pl-PL" sz="9600" dirty="0" err="1"/>
              <a:t>Gareth</a:t>
            </a:r>
            <a:r>
              <a:rPr lang="pl-PL" sz="9600" dirty="0"/>
              <a:t> Bale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86707435-EEAA-4B8D-A58B-6F4E8E4F4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0800"/>
            <a:ext cx="9963150" cy="5260975"/>
          </a:xfrm>
        </p:spPr>
        <p:txBody>
          <a:bodyPr>
            <a:normAutofit/>
          </a:bodyPr>
          <a:lstStyle/>
          <a:p>
            <a:r>
              <a:rPr lang="pl-PL" dirty="0"/>
              <a:t>(ur. </a:t>
            </a:r>
            <a:r>
              <a:rPr lang="pl-PL" dirty="0">
                <a:hlinkClick r:id="rId2" tooltip="16 lipca"/>
              </a:rPr>
              <a:t>16 lipca</a:t>
            </a:r>
            <a:r>
              <a:rPr lang="pl-PL" dirty="0"/>
              <a:t> </a:t>
            </a:r>
            <a:r>
              <a:rPr lang="pl-PL" dirty="0">
                <a:hlinkClick r:id="rId3" tooltip="1989"/>
              </a:rPr>
              <a:t>1989</a:t>
            </a:r>
            <a:r>
              <a:rPr lang="pl-PL" dirty="0"/>
              <a:t> w </a:t>
            </a:r>
            <a:r>
              <a:rPr lang="pl-PL" dirty="0">
                <a:hlinkClick r:id="rId4" tooltip="Cardiff"/>
              </a:rPr>
              <a:t>Cardiff</a:t>
            </a:r>
            <a:r>
              <a:rPr lang="pl-PL" dirty="0"/>
              <a:t>) – </a:t>
            </a:r>
            <a:r>
              <a:rPr lang="pl-PL" dirty="0">
                <a:hlinkClick r:id="rId5" tooltip="Walia"/>
              </a:rPr>
              <a:t>walijski</a:t>
            </a:r>
            <a:r>
              <a:rPr lang="pl-PL" dirty="0"/>
              <a:t> </a:t>
            </a:r>
            <a:r>
              <a:rPr lang="pl-PL" dirty="0">
                <a:hlinkClick r:id="rId6" tooltip="Piłka nożna"/>
              </a:rPr>
              <a:t>piłkarz</a:t>
            </a:r>
            <a:r>
              <a:rPr lang="pl-PL" dirty="0"/>
              <a:t> występujący na pozycji p</a:t>
            </a:r>
            <a:r>
              <a:rPr lang="pl-PL" dirty="0">
                <a:hlinkClick r:id="rId7" tooltip="Pomocnik (piłka nożna)"/>
              </a:rPr>
              <a:t>omocnika</a:t>
            </a:r>
            <a:r>
              <a:rPr lang="pl-PL" dirty="0"/>
              <a:t> lub </a:t>
            </a:r>
            <a:r>
              <a:rPr lang="pl-PL" dirty="0">
                <a:hlinkClick r:id="rId8" tooltip="Napastnik"/>
              </a:rPr>
              <a:t>napastnika</a:t>
            </a:r>
            <a:r>
              <a:rPr lang="pl-PL" dirty="0"/>
              <a:t> w hiszpańskim klubie </a:t>
            </a:r>
            <a:r>
              <a:rPr lang="pl-PL" dirty="0">
                <a:hlinkClick r:id="rId9" tooltip="Real Madryt"/>
              </a:rPr>
              <a:t>Real Madryt</a:t>
            </a:r>
            <a:r>
              <a:rPr lang="pl-PL" dirty="0"/>
              <a:t> oraz w </a:t>
            </a:r>
            <a:r>
              <a:rPr lang="pl-PL" dirty="0">
                <a:hlinkClick r:id="rId10" tooltip="Reprezentacja Walii w piłce nożnej mężczyzn"/>
              </a:rPr>
              <a:t>reprezentacji Walii</a:t>
            </a:r>
            <a:r>
              <a:rPr lang="pl-PL" dirty="0"/>
              <a:t>. </a:t>
            </a:r>
            <a:r>
              <a:rPr lang="pl-PL" dirty="0" err="1"/>
              <a:t>Gareth</a:t>
            </a:r>
            <a:r>
              <a:rPr lang="pl-PL" dirty="0"/>
              <a:t> Bale swoją karierę piłkarską zaczynał w juniorskim zespole </a:t>
            </a:r>
            <a:r>
              <a:rPr lang="pl-PL" dirty="0" err="1">
                <a:hlinkClick r:id="rId11" tooltip="Southampton F.C."/>
              </a:rPr>
              <a:t>Southampton</a:t>
            </a:r>
            <a:r>
              <a:rPr lang="pl-PL" dirty="0"/>
              <a:t>. Do pierwszej drużyny został włączony w 2005. W seniorskim zespole zadebiutował 17 kwietnia następnego roku w ligowym spotkaniu z </a:t>
            </a:r>
            <a:r>
              <a:rPr lang="pl-PL" dirty="0" err="1">
                <a:hlinkClick r:id="rId12" tooltip="Millwall F.C."/>
              </a:rPr>
              <a:t>Millwall</a:t>
            </a:r>
            <a:r>
              <a:rPr lang="pl-PL" dirty="0"/>
              <a:t>. W trakcie pierwszego występu miał 16 lat i 275 dni, czym stał się drugim najmłodszym piłkarzem, który zadebiutował w pierwszej drużynie </a:t>
            </a:r>
            <a:r>
              <a:rPr lang="pl-PL" dirty="0" err="1"/>
              <a:t>Southampton</a:t>
            </a:r>
            <a:r>
              <a:rPr lang="pl-PL" dirty="0"/>
              <a:t> (pierwszym był </a:t>
            </a:r>
            <a:r>
              <a:rPr lang="pl-PL" dirty="0">
                <a:hlinkClick r:id="rId13" tooltip="Theo Walcott"/>
              </a:rPr>
              <a:t>Theo </a:t>
            </a:r>
            <a:r>
              <a:rPr lang="pl-PL" dirty="0" err="1">
                <a:hlinkClick r:id="rId13" tooltip="Theo Walcott"/>
              </a:rPr>
              <a:t>Walcott</a:t>
            </a:r>
            <a:r>
              <a:rPr lang="pl-PL" dirty="0"/>
              <a:t>). Debiutancki sezon zakończył z dwoma ligowymi występami. 9 sierpnia w meczu z </a:t>
            </a:r>
            <a:r>
              <a:rPr lang="pl-PL" dirty="0">
                <a:hlinkClick r:id="rId14" tooltip="Derby County F.C."/>
              </a:rPr>
              <a:t>Derby </a:t>
            </a:r>
            <a:r>
              <a:rPr lang="pl-PL" dirty="0" err="1">
                <a:hlinkClick r:id="rId14" tooltip="Derby County F.C."/>
              </a:rPr>
              <a:t>County</a:t>
            </a:r>
            <a:r>
              <a:rPr lang="pl-PL" dirty="0"/>
              <a:t> zdobył swojego pierwszego gola dla </a:t>
            </a:r>
            <a:r>
              <a:rPr lang="pl-PL" dirty="0" err="1"/>
              <a:t>Southampton</a:t>
            </a:r>
            <a:r>
              <a:rPr lang="pl-PL" dirty="0"/>
              <a:t>. Wystąpił wówczas w 28 ligowych spotkaniach, strzelając w nich pięć bramek. 25 maja 2007 przeszedł za kwotę 10 milionów </a:t>
            </a:r>
            <a:r>
              <a:rPr lang="pl-PL" dirty="0">
                <a:hlinkClick r:id="rId15" tooltip="Funt szterling"/>
              </a:rPr>
              <a:t>funtów</a:t>
            </a:r>
            <a:r>
              <a:rPr lang="pl-PL" dirty="0"/>
              <a:t> do </a:t>
            </a:r>
            <a:r>
              <a:rPr lang="pl-PL" dirty="0">
                <a:hlinkClick r:id="rId16" tooltip="Tottenham Hotspur F.C."/>
              </a:rPr>
              <a:t>Tottenhamu Hotspur</a:t>
            </a:r>
            <a:r>
              <a:rPr lang="pl-PL" dirty="0"/>
              <a:t>. Pierwszy występ w tym klubie zaliczył 26 sierpnia, kiedy to zagrał w przegranym 1:0 ligowym spotkaniu z </a:t>
            </a:r>
            <a:r>
              <a:rPr lang="pl-PL" dirty="0">
                <a:hlinkClick r:id="rId17" tooltip="Manchester United F.C."/>
              </a:rPr>
              <a:t>Manchesterem United</a:t>
            </a:r>
            <a:r>
              <a:rPr lang="pl-PL" dirty="0"/>
              <a:t>. Pierwszego gola dla Tottenhamu zdobył 1 września w zremisowanym 3:3 meczu z </a:t>
            </a:r>
            <a:r>
              <a:rPr lang="pl-PL" dirty="0" err="1">
                <a:hlinkClick r:id="rId18" tooltip="Fulham F.C."/>
              </a:rPr>
              <a:t>Fulham</a:t>
            </a:r>
            <a:r>
              <a:rPr lang="pl-PL" dirty="0"/>
              <a:t>. Pierwszy sezon w ekipie </a:t>
            </a:r>
            <a:r>
              <a:rPr lang="pl-PL" i="1" dirty="0" err="1"/>
              <a:t>Spursów</a:t>
            </a:r>
            <a:r>
              <a:rPr lang="pl-PL" dirty="0"/>
              <a:t> zakończył z ośmioma ligowymi występami. Na początku w drużynie „Kogutów” występował jako lewy obrońca. W sezonie 2009/2010 został przeniesiony na lewą pomoc.20 października 2010 rozegrał mecz przeciwko </a:t>
            </a:r>
            <a:r>
              <a:rPr lang="pl-PL" dirty="0">
                <a:hlinkClick r:id="rId19" tooltip="Inter Mediolan"/>
              </a:rPr>
              <a:t>Interowi Mediolan</a:t>
            </a:r>
            <a:r>
              <a:rPr lang="pl-PL" dirty="0"/>
              <a:t> w </a:t>
            </a:r>
            <a:r>
              <a:rPr lang="pl-PL" dirty="0">
                <a:hlinkClick r:id="rId20" tooltip="Liga Mistrzów UEFA"/>
              </a:rPr>
              <a:t>Lidze Mistrzów</a:t>
            </a:r>
            <a:r>
              <a:rPr lang="pl-PL" dirty="0"/>
              <a:t> sezonu </a:t>
            </a:r>
            <a:r>
              <a:rPr lang="pl-PL" dirty="0">
                <a:hlinkClick r:id="rId21" tooltip="Liga Mistrzów UEFA (2010/2011)"/>
              </a:rPr>
              <a:t>2010/2011</a:t>
            </a:r>
            <a:r>
              <a:rPr lang="pl-PL" dirty="0"/>
              <a:t> strzelając klasycznego </a:t>
            </a:r>
            <a:r>
              <a:rPr lang="pl-PL" dirty="0" err="1">
                <a:hlinkClick r:id="rId22" tooltip="Hat trick"/>
              </a:rPr>
              <a:t>hat-tricka</a:t>
            </a:r>
            <a:r>
              <a:rPr lang="pl-PL" dirty="0"/>
              <a:t> w drugiej połowie meczu, mimo że Tottenham przegrywał 4:0 po pierwszej połowie grając w dziesiątkę. Mecz zakończył się wynikiem 4:3 dla drużyny włoskiej.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73641254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D80DCA0-50E2-421C-AB2F-95038D7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Autofit/>
          </a:bodyPr>
          <a:lstStyle/>
          <a:p>
            <a:r>
              <a:rPr lang="pl-PL" sz="9600" dirty="0" err="1"/>
              <a:t>Gareth</a:t>
            </a:r>
            <a:r>
              <a:rPr lang="pl-PL" sz="9600" dirty="0"/>
              <a:t> Bale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4BBB17A8-6549-4677-ADF5-4542690BD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799"/>
            <a:ext cx="3943350" cy="2727325"/>
          </a:xfr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DF81858E-0804-420A-AB21-EEC59C4A5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1320800"/>
            <a:ext cx="4305302" cy="27273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1FC4D94-83B4-4A64-940C-6C6CB4513A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048124"/>
            <a:ext cx="3486150" cy="280987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09D9FEFF-0347-41E4-9839-12CC9BE639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0" y="4048124"/>
            <a:ext cx="4305301" cy="28098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27321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868740-332C-47B1-818F-55F68F0D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324600" cy="1320800"/>
          </a:xfrm>
        </p:spPr>
        <p:txBody>
          <a:bodyPr>
            <a:noAutofit/>
          </a:bodyPr>
          <a:lstStyle/>
          <a:p>
            <a:r>
              <a:rPr lang="pl-PL" sz="9600" dirty="0"/>
              <a:t>Luis Suarez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73B3479-CA88-4CBB-9C33-8534AE710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4" y="1320800"/>
            <a:ext cx="9342966" cy="5289550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ur. 24 stycznia 1987 w </a:t>
            </a:r>
            <a:r>
              <a:rPr lang="pl-PL" dirty="0">
                <a:hlinkClick r:id="rId2" tooltip="Salto (miasto w Urugwaju)"/>
              </a:rPr>
              <a:t>Salto</a:t>
            </a:r>
            <a:r>
              <a:rPr lang="pl-PL" dirty="0"/>
              <a:t>) – </a:t>
            </a:r>
            <a:r>
              <a:rPr lang="pl-PL" dirty="0">
                <a:hlinkClick r:id="rId3" tooltip="Urugwaj"/>
              </a:rPr>
              <a:t>urugwajski</a:t>
            </a:r>
            <a:r>
              <a:rPr lang="pl-PL" dirty="0"/>
              <a:t> </a:t>
            </a:r>
            <a:r>
              <a:rPr lang="pl-PL" dirty="0">
                <a:hlinkClick r:id="rId4" tooltip="Piłkarz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5" tooltip="Napastnik"/>
              </a:rPr>
              <a:t>napastnika</a:t>
            </a:r>
            <a:r>
              <a:rPr lang="pl-PL" dirty="0"/>
              <a:t> w hiszpańskim klubie </a:t>
            </a:r>
            <a:r>
              <a:rPr lang="pl-PL" dirty="0">
                <a:hlinkClick r:id="rId6" tooltip="FC Barcelona"/>
              </a:rPr>
              <a:t>FC Barcelona</a:t>
            </a:r>
            <a:r>
              <a:rPr lang="pl-PL" dirty="0"/>
              <a:t> oraz w </a:t>
            </a:r>
            <a:r>
              <a:rPr lang="pl-PL" dirty="0">
                <a:hlinkClick r:id="rId7" tooltip="Reprezentacja Urugwaju w piłce nożnej mężczyzn"/>
              </a:rPr>
              <a:t>reprezentacji Urugwaju</a:t>
            </a:r>
            <a:r>
              <a:rPr lang="pl-PL" dirty="0"/>
              <a:t>. Złoty medalista </a:t>
            </a:r>
            <a:r>
              <a:rPr lang="pl-PL" dirty="0" err="1">
                <a:hlinkClick r:id="rId8" tooltip="Copa América 2011"/>
              </a:rPr>
              <a:t>Copa</a:t>
            </a:r>
            <a:r>
              <a:rPr lang="pl-PL" dirty="0">
                <a:hlinkClick r:id="rId8" tooltip="Copa América 2011"/>
              </a:rPr>
              <a:t> </a:t>
            </a:r>
            <a:r>
              <a:rPr lang="pl-PL" dirty="0" err="1">
                <a:hlinkClick r:id="rId8" tooltip="Copa América 2011"/>
              </a:rPr>
              <a:t>América</a:t>
            </a:r>
            <a:r>
              <a:rPr lang="pl-PL" dirty="0">
                <a:hlinkClick r:id="rId8" tooltip="Copa América 2011"/>
              </a:rPr>
              <a:t> 2011</a:t>
            </a:r>
            <a:r>
              <a:rPr lang="pl-PL" dirty="0"/>
              <a:t>. Uczestnik </a:t>
            </a:r>
            <a:r>
              <a:rPr lang="pl-PL" dirty="0">
                <a:hlinkClick r:id="rId9" tooltip="Mistrzostwa Świata w Piłce Nożnej 2010"/>
              </a:rPr>
              <a:t>Mistrzostw Świata 2010</a:t>
            </a:r>
            <a:r>
              <a:rPr lang="pl-PL" dirty="0"/>
              <a:t>, </a:t>
            </a:r>
            <a:r>
              <a:rPr lang="pl-PL" dirty="0">
                <a:hlinkClick r:id="rId10" tooltip="Mistrzostwa Świata w Piłce Nożnej 2014"/>
              </a:rPr>
              <a:t>2014</a:t>
            </a:r>
            <a:r>
              <a:rPr lang="pl-PL" dirty="0"/>
              <a:t>, </a:t>
            </a:r>
            <a:r>
              <a:rPr lang="pl-PL" dirty="0">
                <a:hlinkClick r:id="rId11" tooltip="Mistrzostwa Świata w Piłce Nożnej 2018"/>
              </a:rPr>
              <a:t>2018</a:t>
            </a:r>
            <a:r>
              <a:rPr lang="pl-PL" dirty="0"/>
              <a:t>, </a:t>
            </a:r>
            <a:r>
              <a:rPr lang="pl-PL" dirty="0">
                <a:hlinkClick r:id="rId12" tooltip="Puchar Konfederacji w piłce nożnej 2013"/>
              </a:rPr>
              <a:t>Pucharu Konfederacji 2013</a:t>
            </a:r>
            <a:r>
              <a:rPr lang="pl-PL" dirty="0"/>
              <a:t> oraz </a:t>
            </a:r>
            <a:r>
              <a:rPr lang="pl-PL" dirty="0" err="1">
                <a:hlinkClick r:id="rId13" tooltip="Copa América 2016"/>
              </a:rPr>
              <a:t>Copa</a:t>
            </a:r>
            <a:r>
              <a:rPr lang="pl-PL" dirty="0">
                <a:hlinkClick r:id="rId13" tooltip="Copa América 2016"/>
              </a:rPr>
              <a:t> </a:t>
            </a:r>
            <a:r>
              <a:rPr lang="pl-PL" dirty="0" err="1">
                <a:hlinkClick r:id="rId13" tooltip="Copa América 2016"/>
              </a:rPr>
              <a:t>América</a:t>
            </a:r>
            <a:r>
              <a:rPr lang="pl-PL" dirty="0">
                <a:hlinkClick r:id="rId13" tooltip="Copa América 2016"/>
              </a:rPr>
              <a:t> 2016</a:t>
            </a:r>
            <a:r>
              <a:rPr lang="pl-PL" dirty="0"/>
              <a:t>. Dzięki swojej grze wzbudził zainteresowanie klubu </a:t>
            </a:r>
            <a:r>
              <a:rPr lang="pl-PL" dirty="0">
                <a:hlinkClick r:id="rId14" tooltip="AFC Ajax"/>
              </a:rPr>
              <a:t>AFC </a:t>
            </a:r>
            <a:r>
              <a:rPr lang="pl-PL" dirty="0" err="1">
                <a:hlinkClick r:id="rId14" tooltip="AFC Ajax"/>
              </a:rPr>
              <a:t>Ajax</a:t>
            </a:r>
            <a:r>
              <a:rPr lang="pl-PL" dirty="0"/>
              <a:t>, który ostatecznie sprowadził go 9 sierpnia 2007 za 7,5 miliona euro. </a:t>
            </a:r>
            <a:r>
              <a:rPr lang="pl-PL" dirty="0" err="1"/>
              <a:t>Suárez</a:t>
            </a:r>
            <a:r>
              <a:rPr lang="pl-PL" dirty="0"/>
              <a:t> po raz pierwszy w barwach Ajaksu zagrał w eliminacjach </a:t>
            </a:r>
            <a:r>
              <a:rPr lang="pl-PL" dirty="0">
                <a:hlinkClick r:id="rId15" tooltip="Liga Mistrzów UEFA"/>
              </a:rPr>
              <a:t>Ligi Mistrzów</a:t>
            </a:r>
            <a:r>
              <a:rPr lang="pl-PL" dirty="0"/>
              <a:t> ze </a:t>
            </a:r>
            <a:r>
              <a:rPr lang="pl-PL" dirty="0" err="1">
                <a:hlinkClick r:id="rId16" tooltip="Slavia Praga (piłka nożna)"/>
              </a:rPr>
              <a:t>Slavią</a:t>
            </a:r>
            <a:r>
              <a:rPr lang="pl-PL" dirty="0">
                <a:hlinkClick r:id="rId16" tooltip="Slavia Praga (piłka nożna)"/>
              </a:rPr>
              <a:t> Praga</a:t>
            </a:r>
            <a:r>
              <a:rPr lang="pl-PL" dirty="0"/>
              <a:t>. Ligowy debiut w nowym klubie zaliczył natomiast w wygranym pojedynku przeciwko </a:t>
            </a:r>
            <a:r>
              <a:rPr lang="pl-PL" dirty="0">
                <a:hlinkClick r:id="rId17" tooltip="De Graafschap"/>
              </a:rPr>
              <a:t>De </a:t>
            </a:r>
            <a:r>
              <a:rPr lang="pl-PL" dirty="0" err="1">
                <a:hlinkClick r:id="rId17" tooltip="De Graafschap"/>
              </a:rPr>
              <a:t>Graafschap</a:t>
            </a:r>
            <a:r>
              <a:rPr lang="pl-PL" dirty="0"/>
              <a:t> (8:1), w którym zdobył jedną bramkę i zaliczył trzy asysty. 20 września 2009 </a:t>
            </a:r>
            <a:r>
              <a:rPr lang="pl-PL" dirty="0" err="1"/>
              <a:t>Suárez</a:t>
            </a:r>
            <a:r>
              <a:rPr lang="pl-PL" dirty="0"/>
              <a:t> zdobył 4 bramki w zwycięskim meczu ligowym z </a:t>
            </a:r>
            <a:r>
              <a:rPr lang="pl-PL" dirty="0">
                <a:hlinkClick r:id="rId18" tooltip="VVV Venlo"/>
              </a:rPr>
              <a:t>Venlo</a:t>
            </a:r>
            <a:r>
              <a:rPr lang="pl-PL" dirty="0"/>
              <a:t> (4:0). 20 listopada 2010 podczas meczu z </a:t>
            </a:r>
            <a:r>
              <a:rPr lang="pl-PL" dirty="0">
                <a:hlinkClick r:id="rId19" tooltip="PSV Eindhoven"/>
              </a:rPr>
              <a:t>PSV Eindhoven</a:t>
            </a:r>
            <a:r>
              <a:rPr lang="pl-PL" dirty="0"/>
              <a:t> ugryzł piłkarza rywala, </a:t>
            </a:r>
            <a:r>
              <a:rPr lang="pl-PL" dirty="0" err="1">
                <a:hlinkClick r:id="rId20" tooltip="Otman Bakkal"/>
              </a:rPr>
              <a:t>Otmana</a:t>
            </a:r>
            <a:r>
              <a:rPr lang="pl-PL" dirty="0">
                <a:hlinkClick r:id="rId20" tooltip="Otman Bakkal"/>
              </a:rPr>
              <a:t> </a:t>
            </a:r>
            <a:r>
              <a:rPr lang="pl-PL" dirty="0" err="1">
                <a:hlinkClick r:id="rId20" tooltip="Otman Bakkal"/>
              </a:rPr>
              <a:t>Bakkala</a:t>
            </a:r>
            <a:r>
              <a:rPr lang="pl-PL" dirty="0"/>
              <a:t> w okolice </a:t>
            </a:r>
            <a:r>
              <a:rPr lang="pl-PL" dirty="0">
                <a:hlinkClick r:id="rId21" tooltip="Obojczyk (anatomia)"/>
              </a:rPr>
              <a:t>obojczyka</a:t>
            </a:r>
            <a:r>
              <a:rPr lang="pl-PL" dirty="0"/>
              <a:t>, za co został zawieszony przez klub na dwa spotkania </a:t>
            </a:r>
            <a:r>
              <a:rPr lang="pl-PL" dirty="0">
                <a:hlinkClick r:id="rId22" tooltip="Eredivisie"/>
              </a:rPr>
              <a:t>ligi holenderskiej</a:t>
            </a:r>
            <a:r>
              <a:rPr lang="pl-PL" dirty="0"/>
              <a:t>. 31 stycznia 2011 przeniósł się za 26,5 mln euro do </a:t>
            </a:r>
            <a:r>
              <a:rPr lang="pl-PL" dirty="0">
                <a:hlinkClick r:id="rId23" tooltip="Liverpool F.C."/>
              </a:rPr>
              <a:t>Liverpoolu</a:t>
            </a:r>
            <a:r>
              <a:rPr lang="pl-PL" dirty="0"/>
              <a:t>, stając się tym samym pierwszym Urugwajczykiem przywdziewającym trykot Liverpoolu oraz drugim najdroższym zawodnikiem tego klubu, zaraz po </a:t>
            </a:r>
            <a:r>
              <a:rPr lang="pl-PL" dirty="0" err="1">
                <a:hlinkClick r:id="rId24" tooltip="Andy Carroll"/>
              </a:rPr>
              <a:t>Andym</a:t>
            </a:r>
            <a:r>
              <a:rPr lang="pl-PL" dirty="0">
                <a:hlinkClick r:id="rId24" tooltip="Andy Carroll"/>
              </a:rPr>
              <a:t> Carrollu</a:t>
            </a:r>
            <a:r>
              <a:rPr lang="pl-PL" dirty="0"/>
              <a:t>. 2 lutego 2011, w swoim debiucie w drużynie „The </a:t>
            </a:r>
            <a:r>
              <a:rPr lang="pl-PL" dirty="0" err="1"/>
              <a:t>Reds</a:t>
            </a:r>
            <a:r>
              <a:rPr lang="pl-PL" dirty="0"/>
              <a:t>”, zdobył bramkę, która przypieczętowała zwycięstwo Liverpoolu nad </a:t>
            </a:r>
            <a:r>
              <a:rPr lang="pl-PL" dirty="0">
                <a:hlinkClick r:id="rId25" tooltip="Stoke City F.C."/>
              </a:rPr>
              <a:t>Stoke City</a:t>
            </a:r>
            <a:r>
              <a:rPr lang="pl-PL" dirty="0"/>
              <a:t> (2:0). Znajdował się wówczas na boisku 16.minut. Następnie zaliczył świetny, lecz pechowy występ z </a:t>
            </a:r>
            <a:r>
              <a:rPr lang="pl-PL" dirty="0" err="1">
                <a:hlinkClick r:id="rId26" tooltip="Wigan Athletic F.C."/>
              </a:rPr>
              <a:t>Wigan</a:t>
            </a:r>
            <a:r>
              <a:rPr lang="pl-PL" dirty="0">
                <a:hlinkClick r:id="rId26" tooltip="Wigan Athletic F.C."/>
              </a:rPr>
              <a:t> </a:t>
            </a:r>
            <a:r>
              <a:rPr lang="pl-PL" dirty="0" err="1">
                <a:hlinkClick r:id="rId26" tooltip="Wigan Athletic F.C."/>
              </a:rPr>
              <a:t>Athletic</a:t>
            </a:r>
            <a:r>
              <a:rPr lang="pl-PL" dirty="0"/>
              <a:t>. Został okrzyknięty graczem meczu po wygranym spotkaniu z </a:t>
            </a:r>
            <a:r>
              <a:rPr lang="pl-PL" dirty="0">
                <a:hlinkClick r:id="rId27" tooltip="Manchester United F.C."/>
              </a:rPr>
              <a:t>Manchesterem United</a:t>
            </a:r>
            <a:r>
              <a:rPr lang="pl-PL" dirty="0"/>
              <a:t> (3:1), w którym zaliczył asystę. Następnie zdobył gola w meczu z </a:t>
            </a:r>
            <a:r>
              <a:rPr lang="pl-PL" dirty="0" err="1">
                <a:hlinkClick r:id="rId28" tooltip="Sunderland A.F.C."/>
              </a:rPr>
              <a:t>Sunderlandem</a:t>
            </a:r>
            <a:r>
              <a:rPr lang="pl-PL" dirty="0"/>
              <a:t>. 9 maja 2011, Liverpool wygrał na wyjeździe z </a:t>
            </a:r>
            <a:r>
              <a:rPr lang="pl-PL" dirty="0" err="1">
                <a:hlinkClick r:id="rId29" tooltip="Fulham F.C."/>
              </a:rPr>
              <a:t>Fulham</a:t>
            </a:r>
            <a:r>
              <a:rPr lang="pl-PL" dirty="0"/>
              <a:t> (5:2), a </a:t>
            </a:r>
            <a:r>
              <a:rPr lang="pl-PL" dirty="0" err="1"/>
              <a:t>Suárez</a:t>
            </a:r>
            <a:r>
              <a:rPr lang="pl-PL" dirty="0"/>
              <a:t> strzelił gola w 75. minucie spotkania.  </a:t>
            </a:r>
          </a:p>
        </p:txBody>
      </p:sp>
    </p:spTree>
    <p:extLst>
      <p:ext uri="{BB962C8B-B14F-4D97-AF65-F5344CB8AC3E}">
        <p14:creationId xmlns="" xmlns:p14="http://schemas.microsoft.com/office/powerpoint/2010/main" val="3466419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A67401D-901B-4FDB-A2C9-3C53022C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496050" cy="1320800"/>
          </a:xfrm>
        </p:spPr>
        <p:txBody>
          <a:bodyPr>
            <a:noAutofit/>
          </a:bodyPr>
          <a:lstStyle/>
          <a:p>
            <a:r>
              <a:rPr lang="pl-PL" sz="9600" dirty="0"/>
              <a:t>Luis Suarez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0D4B0006-C6C8-44CA-A197-E2DD38A45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20799"/>
            <a:ext cx="4524375" cy="2651126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79A20A2F-6269-4E6D-BBE5-ABD909E30E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320799"/>
            <a:ext cx="3752850" cy="265112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00DA82DE-C563-4834-BA31-DE51A0A06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3971925"/>
            <a:ext cx="4052887" cy="288607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419990F9-6520-4EE4-BAA7-BBDC0E611D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971925"/>
            <a:ext cx="2847975" cy="2886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569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52C1964-640F-41E3-8402-27E50A70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1159106"/>
            <a:ext cx="11364687" cy="530700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ur. </a:t>
            </a:r>
            <a:r>
              <a:rPr lang="pl-PL" dirty="0">
                <a:hlinkClick r:id="rId2" tooltip="3 października"/>
              </a:rPr>
              <a:t>3 października</a:t>
            </a:r>
            <a:r>
              <a:rPr lang="pl-PL" dirty="0"/>
              <a:t> </a:t>
            </a:r>
            <a:r>
              <a:rPr lang="pl-PL" dirty="0">
                <a:hlinkClick r:id="rId3" tooltip="1981"/>
              </a:rPr>
              <a:t>1981</a:t>
            </a:r>
            <a:r>
              <a:rPr lang="pl-PL" dirty="0"/>
              <a:t> w </a:t>
            </a:r>
            <a:r>
              <a:rPr lang="pl-PL" dirty="0">
                <a:hlinkClick r:id="rId4" tooltip="Malmö"/>
              </a:rPr>
              <a:t>Malmö</a:t>
            </a:r>
            <a:r>
              <a:rPr lang="pl-PL" dirty="0"/>
              <a:t>) – </a:t>
            </a:r>
            <a:r>
              <a:rPr lang="pl-PL" dirty="0">
                <a:hlinkClick r:id="rId5" tooltip="Szwecja"/>
              </a:rPr>
              <a:t>szwedzki</a:t>
            </a:r>
            <a:r>
              <a:rPr lang="pl-PL" dirty="0"/>
              <a:t> </a:t>
            </a:r>
            <a:r>
              <a:rPr lang="pl-PL" dirty="0">
                <a:hlinkClick r:id="rId6" tooltip="Piłka nożna"/>
              </a:rPr>
              <a:t>piłkarz</a:t>
            </a:r>
            <a:r>
              <a:rPr lang="pl-PL" dirty="0"/>
              <a:t> pochodzenia </a:t>
            </a:r>
            <a:r>
              <a:rPr lang="pl-PL" dirty="0">
                <a:hlinkClick r:id="rId7" tooltip="Bośnia i Hercegowina"/>
              </a:rPr>
              <a:t>bośniackiego</a:t>
            </a:r>
            <a:r>
              <a:rPr lang="pl-PL" dirty="0"/>
              <a:t> i </a:t>
            </a:r>
            <a:r>
              <a:rPr lang="pl-PL" dirty="0">
                <a:hlinkClick r:id="rId8" tooltip="Chorwacja"/>
              </a:rPr>
              <a:t>chorwackiego</a:t>
            </a:r>
            <a:r>
              <a:rPr lang="pl-PL" dirty="0"/>
              <a:t> występujący na pozycji </a:t>
            </a:r>
            <a:r>
              <a:rPr lang="pl-PL" dirty="0">
                <a:hlinkClick r:id="rId9" tooltip="Napastnik"/>
              </a:rPr>
              <a:t>napastnika</a:t>
            </a:r>
            <a:r>
              <a:rPr lang="pl-PL" dirty="0"/>
              <a:t> w amerykańskim klubie </a:t>
            </a:r>
            <a:r>
              <a:rPr lang="pl-PL" dirty="0">
                <a:hlinkClick r:id="rId10" tooltip="Los Angeles Galaxy"/>
              </a:rPr>
              <a:t>Los Angeles Galaxy</a:t>
            </a:r>
            <a:r>
              <a:rPr lang="pl-PL" dirty="0"/>
              <a:t>. W latach 2001–2016 </a:t>
            </a:r>
            <a:r>
              <a:rPr lang="pl-PL" dirty="0">
                <a:hlinkClick r:id="rId11" tooltip="Reprezentacja Szwecji w piłce nożnej mężczyzn"/>
              </a:rPr>
              <a:t>reprezentant Szwecji</a:t>
            </a:r>
            <a:r>
              <a:rPr lang="pl-PL" dirty="0"/>
              <a:t>. </a:t>
            </a:r>
            <a:r>
              <a:rPr lang="pl-PL" dirty="0" err="1"/>
              <a:t>Ibrahimović</a:t>
            </a:r>
            <a:r>
              <a:rPr lang="pl-PL" dirty="0"/>
              <a:t> jest wychowankiem klubu </a:t>
            </a:r>
            <a:r>
              <a:rPr lang="pl-PL" dirty="0">
                <a:hlinkClick r:id="rId12" tooltip="Malmö FF"/>
              </a:rPr>
              <a:t>Malmö FF</a:t>
            </a:r>
            <a:r>
              <a:rPr lang="pl-PL" dirty="0"/>
              <a:t>, w którym debiutował w szwedzkiej ekstraklasie w 1999. W 2001, za 10,8 mln euro przeszedł do </a:t>
            </a:r>
            <a:r>
              <a:rPr lang="pl-PL" dirty="0" err="1">
                <a:hlinkClick r:id="rId13" tooltip="AFC Ajax"/>
              </a:rPr>
              <a:t>Ajaxu</a:t>
            </a:r>
            <a:r>
              <a:rPr lang="pl-PL" dirty="0">
                <a:hlinkClick r:id="rId13" tooltip="AFC Ajax"/>
              </a:rPr>
              <a:t> Amsterdam</a:t>
            </a:r>
            <a:r>
              <a:rPr lang="pl-PL" dirty="0"/>
              <a:t>, z którym dwukrotnie zdobył </a:t>
            </a:r>
            <a:r>
              <a:rPr lang="pl-PL" dirty="0">
                <a:hlinkClick r:id="rId14" tooltip="Eredivisie"/>
              </a:rPr>
              <a:t>mistrzostwo Holandii</a:t>
            </a:r>
            <a:r>
              <a:rPr lang="pl-PL" dirty="0"/>
              <a:t>, a także </a:t>
            </a:r>
            <a:r>
              <a:rPr lang="pl-PL" dirty="0">
                <a:hlinkClick r:id="rId15" tooltip="Puchar Holandii w piłce nożnej"/>
              </a:rPr>
              <a:t>Puchar Holandii</a:t>
            </a:r>
            <a:r>
              <a:rPr lang="pl-PL" dirty="0"/>
              <a:t> i </a:t>
            </a:r>
            <a:r>
              <a:rPr lang="pl-PL" dirty="0">
                <a:hlinkClick r:id="rId16" tooltip="Superpuchar Holandii w piłce nożnej"/>
              </a:rPr>
              <a:t>Superpuchar Holandii</a:t>
            </a:r>
            <a:r>
              <a:rPr lang="pl-PL" dirty="0"/>
              <a:t>. Od 31 sierpnia 2004 grał w </a:t>
            </a:r>
            <a:r>
              <a:rPr lang="pl-PL" dirty="0">
                <a:hlinkClick r:id="rId17" tooltip="Serie A"/>
              </a:rPr>
              <a:t>Serie A</a:t>
            </a:r>
            <a:r>
              <a:rPr lang="pl-PL" dirty="0"/>
              <a:t> w </a:t>
            </a:r>
            <a:r>
              <a:rPr lang="pl-PL" dirty="0" err="1">
                <a:hlinkClick r:id="rId18" tooltip="Juventus F.C."/>
              </a:rPr>
              <a:t>Juventusie</a:t>
            </a:r>
            <a:r>
              <a:rPr lang="pl-PL" dirty="0"/>
              <a:t>, który zapłacił za jego transfer 19 mln euro. W debiutanckim sezonie był najlepszym piłkarzem </a:t>
            </a:r>
            <a:r>
              <a:rPr lang="pl-PL" dirty="0" err="1"/>
              <a:t>Juventusu</a:t>
            </a:r>
            <a:r>
              <a:rPr lang="pl-PL" dirty="0"/>
              <a:t>, w 2004 w rankingu </a:t>
            </a:r>
            <a:r>
              <a:rPr lang="pl-PL" dirty="0">
                <a:hlinkClick r:id="rId19" tooltip="FIFA"/>
              </a:rPr>
              <a:t>FIFA</a:t>
            </a:r>
            <a:r>
              <a:rPr lang="pl-PL" dirty="0"/>
              <a:t> został wybrany ósmym piłkarzem na świecie. Sezon 2005/2006 był już znacznie mniej udany dla </a:t>
            </a:r>
            <a:r>
              <a:rPr lang="pl-PL" dirty="0" err="1"/>
              <a:t>Ibrahimovicia</a:t>
            </a:r>
            <a:r>
              <a:rPr lang="pl-PL" dirty="0"/>
              <a:t> niż poprzedni. Grał wprawdzie bardzo dobrze, jednak strzelił „tylko” 14 bramek. Mimo to ówczesny trener </a:t>
            </a:r>
            <a:r>
              <a:rPr lang="pl-PL" dirty="0" err="1"/>
              <a:t>Juventusu</a:t>
            </a:r>
            <a:r>
              <a:rPr lang="pl-PL" dirty="0"/>
              <a:t>, </a:t>
            </a:r>
            <a:r>
              <a:rPr lang="pl-PL" dirty="0">
                <a:hlinkClick r:id="rId20" tooltip="Fabio Capello"/>
              </a:rPr>
              <a:t>Fabio Capello</a:t>
            </a:r>
            <a:r>
              <a:rPr lang="pl-PL" dirty="0"/>
              <a:t>, wciąż stawiał na niego, często kosztem </a:t>
            </a:r>
            <a:r>
              <a:rPr lang="pl-PL" dirty="0">
                <a:hlinkClick r:id="rId21" tooltip="Alessandro Del Piero"/>
              </a:rPr>
              <a:t>Alessandro Del </a:t>
            </a:r>
            <a:r>
              <a:rPr lang="pl-PL" dirty="0" err="1">
                <a:hlinkClick r:id="rId21" tooltip="Alessandro Del Piero"/>
              </a:rPr>
              <a:t>Piero</a:t>
            </a:r>
            <a:r>
              <a:rPr lang="pl-PL" dirty="0"/>
              <a:t>, podstawowego zawodnika </a:t>
            </a:r>
            <a:r>
              <a:rPr lang="pl-PL" dirty="0" err="1"/>
              <a:t>Juventusu</a:t>
            </a:r>
            <a:r>
              <a:rPr lang="pl-PL" dirty="0"/>
              <a:t>. Kiedy </a:t>
            </a:r>
            <a:r>
              <a:rPr lang="pl-PL" dirty="0" err="1"/>
              <a:t>Juventus</a:t>
            </a:r>
            <a:r>
              <a:rPr lang="pl-PL" dirty="0"/>
              <a:t> został zdegradowany do </a:t>
            </a:r>
            <a:r>
              <a:rPr lang="pl-PL" dirty="0">
                <a:hlinkClick r:id="rId22" tooltip="Serie B"/>
              </a:rPr>
              <a:t>Serie B</a:t>
            </a:r>
            <a:r>
              <a:rPr lang="pl-PL" dirty="0"/>
              <a:t> (włoska druga liga) </a:t>
            </a:r>
            <a:r>
              <a:rPr lang="pl-PL" dirty="0" err="1"/>
              <a:t>Ibrahimović</a:t>
            </a:r>
            <a:r>
              <a:rPr lang="pl-PL" dirty="0"/>
              <a:t> postanowił, że opuści </a:t>
            </a:r>
            <a:r>
              <a:rPr lang="pl-PL" dirty="0" err="1"/>
              <a:t>Delle</a:t>
            </a:r>
            <a:r>
              <a:rPr lang="pl-PL" dirty="0"/>
              <a:t> </a:t>
            </a:r>
            <a:r>
              <a:rPr lang="pl-PL" dirty="0" err="1"/>
              <a:t>Alpi</a:t>
            </a:r>
            <a:r>
              <a:rPr lang="pl-PL" dirty="0"/>
              <a:t>. 10 sierpnia 2006 roku przeszedł z </a:t>
            </a:r>
            <a:r>
              <a:rPr lang="pl-PL" dirty="0" err="1"/>
              <a:t>Juventusu</a:t>
            </a:r>
            <a:r>
              <a:rPr lang="pl-PL" dirty="0"/>
              <a:t> do </a:t>
            </a:r>
            <a:r>
              <a:rPr lang="pl-PL" dirty="0">
                <a:hlinkClick r:id="rId23" tooltip="Inter Mediolan"/>
              </a:rPr>
              <a:t>Interu Mediolan</a:t>
            </a:r>
            <a:r>
              <a:rPr lang="pl-PL" dirty="0"/>
              <a:t> za kwotę ok. 32 mln euro. Trzy razy z rzędu zdobył z nim mistrzostwo Włoch, w sezonach </a:t>
            </a:r>
            <a:r>
              <a:rPr lang="pl-PL" dirty="0">
                <a:hlinkClick r:id="rId24" tooltip="Serie A (2006/2007)"/>
              </a:rPr>
              <a:t>2006/2007</a:t>
            </a:r>
            <a:r>
              <a:rPr lang="pl-PL" dirty="0"/>
              <a:t>, </a:t>
            </a:r>
            <a:r>
              <a:rPr lang="pl-PL" dirty="0">
                <a:hlinkClick r:id="rId25" tooltip="Serie A (2007/2008)"/>
              </a:rPr>
              <a:t>2007/2008</a:t>
            </a:r>
            <a:r>
              <a:rPr lang="pl-PL" dirty="0"/>
              <a:t> i </a:t>
            </a:r>
            <a:r>
              <a:rPr lang="pl-PL" dirty="0">
                <a:hlinkClick r:id="rId26" tooltip="Serie A (2008/2009)"/>
              </a:rPr>
              <a:t>2008/2009</a:t>
            </a:r>
            <a:r>
              <a:rPr lang="pl-PL" dirty="0"/>
              <a:t>. W ostatnim z nich strzelając 25 goli Szwed został królem strzelców Serie A. 27 lipca 2009 roku podpisał kontrakt z </a:t>
            </a:r>
            <a:r>
              <a:rPr lang="pl-PL" dirty="0">
                <a:hlinkClick r:id="rId27" tooltip="FC Barcelona"/>
              </a:rPr>
              <a:t>FC Barceloną</a:t>
            </a:r>
            <a:r>
              <a:rPr lang="pl-PL" dirty="0"/>
              <a:t>, a Inter otrzymał za niego 45 mln euro oraz </a:t>
            </a:r>
            <a:r>
              <a:rPr lang="pl-PL" dirty="0">
                <a:hlinkClick r:id="rId28" tooltip="Samuel Eto’o"/>
              </a:rPr>
              <a:t>Samuela Eto’o</a:t>
            </a:r>
            <a:r>
              <a:rPr lang="pl-PL" dirty="0"/>
              <a:t>.28 sierpnia 2010 </a:t>
            </a:r>
            <a:r>
              <a:rPr lang="pl-PL" dirty="0">
                <a:hlinkClick r:id="rId29" tooltip="A.C. Milan"/>
              </a:rPr>
              <a:t>AC Milan</a:t>
            </a:r>
            <a:r>
              <a:rPr lang="pl-PL" dirty="0"/>
              <a:t> poinformował, że </a:t>
            </a:r>
            <a:r>
              <a:rPr lang="pl-PL" dirty="0" err="1"/>
              <a:t>Ibrahimović</a:t>
            </a:r>
            <a:r>
              <a:rPr lang="pl-PL" dirty="0"/>
              <a:t> zostanie wypożyczony na sezon 2010/2011 do tego klubu z przymusem wykupu za 24 miliony euro. Po przejściu testów medycznych zawodnik 29 sierpnia podpisał kontrakt. W sezonie 2011/2012 został królem strzelców Serie A z 28bramkami. </a:t>
            </a:r>
          </a:p>
          <a:p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Tytuł 1">
            <a:extLst>
              <a:ext uri="{FF2B5EF4-FFF2-40B4-BE49-F238E27FC236}">
                <a16:creationId xmlns="" xmlns:a16="http://schemas.microsoft.com/office/drawing/2014/main" id="{75FFE3B6-F6FE-439F-ACFD-82819471A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98971" cy="1001486"/>
          </a:xfrm>
        </p:spPr>
        <p:txBody>
          <a:bodyPr>
            <a:normAutofit fontScale="90000"/>
          </a:bodyPr>
          <a:lstStyle/>
          <a:p>
            <a:r>
              <a:rPr lang="pl-PL" sz="8000" dirty="0" err="1"/>
              <a:t>Zlatan</a:t>
            </a:r>
            <a:r>
              <a:rPr lang="pl-PL" sz="8000" dirty="0"/>
              <a:t> </a:t>
            </a:r>
            <a:r>
              <a:rPr lang="pl-PL" sz="8000" dirty="0" err="1"/>
              <a:t>Ibrahimowić</a:t>
            </a:r>
            <a:r>
              <a:rPr lang="pl-PL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902894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4BEAC384-B2D6-41AA-8916-A9D1D10E6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3575"/>
            <a:ext cx="4810789" cy="3070339"/>
          </a:xfrm>
        </p:spPr>
      </p:pic>
      <p:sp>
        <p:nvSpPr>
          <p:cNvPr id="4" name="Tytuł 1">
            <a:extLst>
              <a:ext uri="{FF2B5EF4-FFF2-40B4-BE49-F238E27FC236}">
                <a16:creationId xmlns="" xmlns:a16="http://schemas.microsoft.com/office/drawing/2014/main" id="{D68CBE77-4A11-4DC0-9F42-74B9AEBB1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8088086" cy="1320800"/>
          </a:xfrm>
        </p:spPr>
        <p:txBody>
          <a:bodyPr>
            <a:normAutofit fontScale="90000"/>
          </a:bodyPr>
          <a:lstStyle/>
          <a:p>
            <a:r>
              <a:rPr lang="pl-PL" sz="8000" dirty="0" err="1"/>
              <a:t>Zlatan</a:t>
            </a:r>
            <a:r>
              <a:rPr lang="pl-PL" sz="8000" dirty="0"/>
              <a:t> </a:t>
            </a:r>
            <a:r>
              <a:rPr lang="pl-PL" sz="8000" dirty="0" err="1"/>
              <a:t>Ibrahimowić</a:t>
            </a:r>
            <a:r>
              <a:rPr lang="pl-PL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DB68D47A-2772-4D63-BC25-BBC287506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5" y="4103914"/>
            <a:ext cx="4362433" cy="27540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8A9201AD-8192-4076-ADA6-7C71349A4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88" y="1033575"/>
            <a:ext cx="4725098" cy="307033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341B66EF-1046-4495-95D6-23F8D7957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787" y="4103914"/>
            <a:ext cx="4725098" cy="2754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35037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E1FE7DA-C30F-4753-9B96-F11532B5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20878" cy="1320800"/>
          </a:xfrm>
        </p:spPr>
        <p:txBody>
          <a:bodyPr>
            <a:normAutofit fontScale="90000"/>
          </a:bodyPr>
          <a:lstStyle/>
          <a:p>
            <a:r>
              <a:rPr lang="pl-PL" sz="8000" dirty="0" err="1"/>
              <a:t>Antoine</a:t>
            </a:r>
            <a:r>
              <a:rPr lang="pl-PL" sz="8000" dirty="0"/>
              <a:t> </a:t>
            </a:r>
            <a:r>
              <a:rPr lang="pl-PL" sz="8000" dirty="0" err="1"/>
              <a:t>Griezmann</a:t>
            </a:r>
            <a:endParaRPr lang="pl-PL" sz="8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DA6A300-5D93-41C7-B197-72402956D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3123"/>
            <a:ext cx="10801350" cy="51443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ur. </a:t>
            </a:r>
            <a:r>
              <a:rPr lang="pl-PL" dirty="0">
                <a:hlinkClick r:id="rId2" tooltip="21 marca"/>
              </a:rPr>
              <a:t>21 marca</a:t>
            </a:r>
            <a:r>
              <a:rPr lang="pl-PL" dirty="0"/>
              <a:t> </a:t>
            </a:r>
            <a:r>
              <a:rPr lang="pl-PL" dirty="0">
                <a:hlinkClick r:id="rId3" tooltip="1991"/>
              </a:rPr>
              <a:t>1991</a:t>
            </a:r>
            <a:r>
              <a:rPr lang="pl-PL" dirty="0"/>
              <a:t> w </a:t>
            </a:r>
            <a:r>
              <a:rPr lang="pl-PL" dirty="0" err="1">
                <a:hlinkClick r:id="rId4" tooltip="Mâcon"/>
              </a:rPr>
              <a:t>Mâcon</a:t>
            </a:r>
            <a:r>
              <a:rPr lang="pl-PL" dirty="0"/>
              <a:t>) – </a:t>
            </a:r>
            <a:r>
              <a:rPr lang="pl-PL" dirty="0">
                <a:hlinkClick r:id="rId5" tooltip="Francja"/>
              </a:rPr>
              <a:t>francuski</a:t>
            </a:r>
            <a:r>
              <a:rPr lang="pl-PL" dirty="0"/>
              <a:t> </a:t>
            </a:r>
            <a:r>
              <a:rPr lang="pl-PL" dirty="0">
                <a:hlinkClick r:id="rId6" tooltip="Piłka nożna"/>
              </a:rPr>
              <a:t>piłkarz</a:t>
            </a:r>
            <a:r>
              <a:rPr lang="pl-PL" dirty="0"/>
              <a:t> pochodzenia </a:t>
            </a:r>
            <a:r>
              <a:rPr lang="pl-PL" dirty="0">
                <a:hlinkClick r:id="rId7" tooltip="Niemcy (naród)"/>
              </a:rPr>
              <a:t>niemiecko</a:t>
            </a:r>
            <a:r>
              <a:rPr lang="pl-PL" dirty="0"/>
              <a:t>-</a:t>
            </a:r>
            <a:r>
              <a:rPr lang="pl-PL" dirty="0">
                <a:hlinkClick r:id="rId8" tooltip="Portugalczycy"/>
              </a:rPr>
              <a:t>portugalskiego</a:t>
            </a:r>
            <a:r>
              <a:rPr lang="pl-PL" dirty="0"/>
              <a:t> występujący na pozycji </a:t>
            </a:r>
            <a:r>
              <a:rPr lang="pl-PL" dirty="0">
                <a:hlinkClick r:id="rId9" tooltip="Napastnik"/>
              </a:rPr>
              <a:t>napastnika</a:t>
            </a:r>
            <a:r>
              <a:rPr lang="pl-PL" dirty="0"/>
              <a:t> w hiszpańskim klubie </a:t>
            </a:r>
            <a:r>
              <a:rPr lang="pl-PL" dirty="0" err="1">
                <a:hlinkClick r:id="rId10" tooltip="Atlético Madryt"/>
              </a:rPr>
              <a:t>Atlético</a:t>
            </a:r>
            <a:r>
              <a:rPr lang="pl-PL" dirty="0">
                <a:hlinkClick r:id="rId10" tooltip="Atlético Madryt"/>
              </a:rPr>
              <a:t> Madryt</a:t>
            </a:r>
            <a:r>
              <a:rPr lang="pl-PL" dirty="0"/>
              <a:t> oraz w </a:t>
            </a:r>
            <a:r>
              <a:rPr lang="pl-PL" dirty="0">
                <a:hlinkClick r:id="rId11" tooltip="Reprezentacja Francji w piłce nożnej mężczyzn"/>
              </a:rPr>
              <a:t>reprezentacji Francji</a:t>
            </a:r>
            <a:r>
              <a:rPr lang="pl-PL" dirty="0"/>
              <a:t>. Złoty medalista </a:t>
            </a:r>
            <a:r>
              <a:rPr lang="pl-PL" dirty="0">
                <a:hlinkClick r:id="rId12" tooltip="Mistrzostwa Świata w Piłce Nożnej 2018"/>
              </a:rPr>
              <a:t>Mistrzostw Świata 2018</a:t>
            </a:r>
            <a:r>
              <a:rPr lang="pl-PL" dirty="0"/>
              <a:t>, srebrny medalista </a:t>
            </a:r>
            <a:r>
              <a:rPr lang="pl-PL" dirty="0">
                <a:hlinkClick r:id="rId13" tooltip="Mistrzostwa Europy w Piłce Nożnej 2016"/>
              </a:rPr>
              <a:t>Mistrzostw Europy 2016</a:t>
            </a:r>
            <a:r>
              <a:rPr lang="pl-PL" dirty="0"/>
              <a:t>. Uczestnik </a:t>
            </a:r>
            <a:r>
              <a:rPr lang="pl-PL" dirty="0">
                <a:hlinkClick r:id="rId14" tooltip="Mistrzostwa Świata w Piłce Nożnej 2014"/>
              </a:rPr>
              <a:t>Mistrzostw Świata 2014</a:t>
            </a:r>
            <a:r>
              <a:rPr lang="pl-PL" dirty="0"/>
              <a:t>. Karierę piłkarską </a:t>
            </a:r>
            <a:r>
              <a:rPr lang="pl-PL" dirty="0" err="1"/>
              <a:t>Griezmann</a:t>
            </a:r>
            <a:r>
              <a:rPr lang="pl-PL" dirty="0"/>
              <a:t> rozpoczął w rodzinnym mieście </a:t>
            </a:r>
            <a:r>
              <a:rPr lang="pl-PL" dirty="0" err="1">
                <a:hlinkClick r:id="rId4" tooltip="Mâcon"/>
              </a:rPr>
              <a:t>Mâcon</a:t>
            </a:r>
            <a:r>
              <a:rPr lang="pl-PL" dirty="0"/>
              <a:t>. Trenował w tamtejszych klubach EC </a:t>
            </a:r>
            <a:r>
              <a:rPr lang="pl-PL" dirty="0" err="1"/>
              <a:t>Mâcon</a:t>
            </a:r>
            <a:r>
              <a:rPr lang="pl-PL" dirty="0"/>
              <a:t> i UF </a:t>
            </a:r>
            <a:r>
              <a:rPr lang="pl-PL" dirty="0" err="1"/>
              <a:t>Mâcon</a:t>
            </a:r>
            <a:r>
              <a:rPr lang="pl-PL" dirty="0"/>
              <a:t>. W 2005 roku podczas testów w </a:t>
            </a:r>
            <a:r>
              <a:rPr lang="pl-PL" dirty="0">
                <a:hlinkClick r:id="rId15" tooltip="Montpellier HSC"/>
              </a:rPr>
              <a:t>Montpellier HSC</a:t>
            </a:r>
            <a:r>
              <a:rPr lang="pl-PL" dirty="0"/>
              <a:t> wzbudził zainteresowanie </a:t>
            </a:r>
            <a:r>
              <a:rPr lang="pl-PL" dirty="0">
                <a:hlinkClick r:id="rId16" tooltip="Real Sociedad"/>
              </a:rPr>
              <a:t>Realu </a:t>
            </a:r>
            <a:r>
              <a:rPr lang="pl-PL" dirty="0" err="1">
                <a:hlinkClick r:id="rId16" tooltip="Real Sociedad"/>
              </a:rPr>
              <a:t>Sociedad</a:t>
            </a:r>
            <a:r>
              <a:rPr lang="pl-PL" dirty="0"/>
              <a:t> i następnie przeniósł się do tego klubu, mającego siedzibę w San </a:t>
            </a:r>
            <a:r>
              <a:rPr lang="pl-PL" dirty="0" err="1"/>
              <a:t>Sebastián</a:t>
            </a:r>
            <a:r>
              <a:rPr lang="pl-PL" dirty="0"/>
              <a:t>. W latach 2005–2009 grał w młodzieżowych zespołach Realu. Latem 2009 roku </a:t>
            </a:r>
            <a:r>
              <a:rPr lang="pl-PL" dirty="0" err="1"/>
              <a:t>Griezmann</a:t>
            </a:r>
            <a:r>
              <a:rPr lang="pl-PL" dirty="0"/>
              <a:t> awansował do kadry pierwszej drużyny </a:t>
            </a:r>
            <a:r>
              <a:rPr lang="pl-PL" dirty="0">
                <a:hlinkClick r:id="rId16" tooltip="Real Sociedad"/>
              </a:rPr>
              <a:t>Realu</a:t>
            </a:r>
            <a:r>
              <a:rPr lang="pl-PL" dirty="0"/>
              <a:t>, prowadzonej przez </a:t>
            </a:r>
            <a:r>
              <a:rPr lang="pl-PL" dirty="0">
                <a:hlinkClick r:id="rId17" tooltip="Urugwajczycy"/>
              </a:rPr>
              <a:t>Urugwajczyka</a:t>
            </a:r>
            <a:r>
              <a:rPr lang="pl-PL" dirty="0"/>
              <a:t> </a:t>
            </a:r>
            <a:r>
              <a:rPr lang="pl-PL" dirty="0" err="1">
                <a:hlinkClick r:id="rId18" tooltip="Martín Lasarte (strona nie istnieje)"/>
              </a:rPr>
              <a:t>Martína</a:t>
            </a:r>
            <a:r>
              <a:rPr lang="pl-PL" dirty="0">
                <a:hlinkClick r:id="rId18" tooltip="Martín Lasarte (strona nie istnieje)"/>
              </a:rPr>
              <a:t> </a:t>
            </a:r>
            <a:r>
              <a:rPr lang="pl-PL" dirty="0" err="1">
                <a:hlinkClick r:id="rId18" tooltip="Martín Lasarte (strona nie istnieje)"/>
              </a:rPr>
              <a:t>Lasarte</a:t>
            </a:r>
            <a:r>
              <a:rPr lang="pl-PL" dirty="0"/>
              <a:t>. 2 września 2009 zaliczył debiut w pierwszym zespole Realu </a:t>
            </a:r>
            <a:r>
              <a:rPr lang="pl-PL" dirty="0" err="1"/>
              <a:t>Sociedad</a:t>
            </a:r>
            <a:r>
              <a:rPr lang="pl-PL" dirty="0"/>
              <a:t> w meczu </a:t>
            </a:r>
            <a:r>
              <a:rPr lang="pl-PL" dirty="0">
                <a:hlinkClick r:id="rId19" tooltip="Puchar Króla"/>
              </a:rPr>
              <a:t>Pucharu Króla</a:t>
            </a:r>
            <a:r>
              <a:rPr lang="pl-PL" dirty="0"/>
              <a:t> z </a:t>
            </a:r>
            <a:r>
              <a:rPr lang="pl-PL" dirty="0" err="1">
                <a:hlinkClick r:id="rId20" tooltip="Rayo Vallecano Madryt"/>
              </a:rPr>
              <a:t>Rayo</a:t>
            </a:r>
            <a:r>
              <a:rPr lang="pl-PL" dirty="0">
                <a:hlinkClick r:id="rId20" tooltip="Rayo Vallecano Madryt"/>
              </a:rPr>
              <a:t> </a:t>
            </a:r>
            <a:r>
              <a:rPr lang="pl-PL" dirty="0" err="1">
                <a:hlinkClick r:id="rId20" tooltip="Rayo Vallecano Madryt"/>
              </a:rPr>
              <a:t>Vallecano</a:t>
            </a:r>
            <a:r>
              <a:rPr lang="pl-PL" dirty="0">
                <a:hlinkClick r:id="rId20" tooltip="Rayo Vallecano Madryt"/>
              </a:rPr>
              <a:t> Madryt</a:t>
            </a:r>
            <a:r>
              <a:rPr lang="pl-PL" dirty="0"/>
              <a:t> (0:2). Z kolei w </a:t>
            </a:r>
            <a:r>
              <a:rPr lang="pl-PL" dirty="0" err="1">
                <a:hlinkClick r:id="rId21" tooltip="Segunda División"/>
              </a:rPr>
              <a:t>Segunda</a:t>
            </a:r>
            <a:r>
              <a:rPr lang="pl-PL" dirty="0">
                <a:hlinkClick r:id="rId21" tooltip="Segunda División"/>
              </a:rPr>
              <a:t> </a:t>
            </a:r>
            <a:r>
              <a:rPr lang="pl-PL" dirty="0" err="1">
                <a:hlinkClick r:id="rId21" tooltip="Segunda División"/>
              </a:rPr>
              <a:t>División</a:t>
            </a:r>
            <a:r>
              <a:rPr lang="pl-PL" dirty="0"/>
              <a:t> zadebiutował 6 września 2009 w zremisowanym 0:0 domowym meczu z </a:t>
            </a:r>
            <a:r>
              <a:rPr lang="pl-PL" dirty="0">
                <a:hlinkClick r:id="rId22" tooltip="Real Murcia"/>
              </a:rPr>
              <a:t>Realem </a:t>
            </a:r>
            <a:r>
              <a:rPr lang="pl-PL" dirty="0" err="1">
                <a:hlinkClick r:id="rId22" tooltip="Real Murcia"/>
              </a:rPr>
              <a:t>Murcia</a:t>
            </a:r>
            <a:r>
              <a:rPr lang="pl-PL" dirty="0"/>
              <a:t>. W 2010 roku awansował z Realem do </a:t>
            </a:r>
            <a:r>
              <a:rPr lang="pl-PL" dirty="0" err="1">
                <a:hlinkClick r:id="rId23" tooltip="Primera División"/>
              </a:rPr>
              <a:t>Primera</a:t>
            </a:r>
            <a:r>
              <a:rPr lang="pl-PL" dirty="0">
                <a:hlinkClick r:id="rId23" tooltip="Primera División"/>
              </a:rPr>
              <a:t> </a:t>
            </a:r>
            <a:r>
              <a:rPr lang="pl-PL" dirty="0" err="1">
                <a:hlinkClick r:id="rId23" tooltip="Primera División"/>
              </a:rPr>
              <a:t>División</a:t>
            </a:r>
            <a:r>
              <a:rPr lang="pl-PL" dirty="0"/>
              <a:t> po tym, jak klub z San </a:t>
            </a:r>
            <a:r>
              <a:rPr lang="pl-PL" dirty="0" err="1"/>
              <a:t>Sebastián</a:t>
            </a:r>
            <a:r>
              <a:rPr lang="pl-PL" dirty="0"/>
              <a:t> wywalczył mistrzostwo </a:t>
            </a:r>
            <a:r>
              <a:rPr lang="pl-PL" dirty="0" err="1"/>
              <a:t>Segunda</a:t>
            </a:r>
            <a:r>
              <a:rPr lang="pl-PL" dirty="0"/>
              <a:t> </a:t>
            </a:r>
            <a:r>
              <a:rPr lang="pl-PL" dirty="0" err="1"/>
              <a:t>División</a:t>
            </a:r>
            <a:r>
              <a:rPr lang="pl-PL" dirty="0"/>
              <a:t>. W kwietniu 2010 przedłużył kontrakt z Realem do 2015 roku, a w nim została zawarta klauzula odstępnego w wysokości 30 milionów euro. W ekstraklasie hiszpańskiej swój de29 lipca 2014 roku </a:t>
            </a:r>
            <a:r>
              <a:rPr lang="pl-PL" dirty="0" err="1"/>
              <a:t>Griezmann</a:t>
            </a:r>
            <a:r>
              <a:rPr lang="pl-PL" dirty="0"/>
              <a:t> przeszedł do </a:t>
            </a:r>
            <a:r>
              <a:rPr lang="pl-PL" dirty="0" err="1">
                <a:hlinkClick r:id="rId10" tooltip="Atlético Madryt"/>
              </a:rPr>
              <a:t>Atlético</a:t>
            </a:r>
            <a:r>
              <a:rPr lang="pl-PL" dirty="0"/>
              <a:t> (za 30 mln euro), podpisując z nowym klubem sześcioletni kontrakt. Swój debiut w barwach </a:t>
            </a:r>
            <a:r>
              <a:rPr lang="pl-PL" i="1" dirty="0"/>
              <a:t>Los </a:t>
            </a:r>
            <a:r>
              <a:rPr lang="pl-PL" i="1" dirty="0" err="1"/>
              <a:t>Indios</a:t>
            </a:r>
            <a:r>
              <a:rPr lang="pl-PL" dirty="0"/>
              <a:t> rozegrał 19 sierpnia w meczu o </a:t>
            </a:r>
            <a:r>
              <a:rPr lang="pl-PL" dirty="0">
                <a:hlinkClick r:id="rId24" tooltip="Superpuchar Hiszpanii"/>
              </a:rPr>
              <a:t>Superpuchar Hiszpanii</a:t>
            </a:r>
            <a:r>
              <a:rPr lang="pl-PL" dirty="0"/>
              <a:t> z </a:t>
            </a:r>
            <a:r>
              <a:rPr lang="pl-PL" dirty="0">
                <a:hlinkClick r:id="rId25" tooltip="Real Madryt"/>
              </a:rPr>
              <a:t>Realem Madryt</a:t>
            </a:r>
            <a:r>
              <a:rPr lang="pl-PL" dirty="0"/>
              <a:t>, zmieniając </a:t>
            </a:r>
            <a:r>
              <a:rPr lang="pl-PL" dirty="0" err="1">
                <a:hlinkClick r:id="rId26" tooltip="Saúl Ñíguez"/>
              </a:rPr>
              <a:t>Saúla</a:t>
            </a:r>
            <a:r>
              <a:rPr lang="pl-PL" dirty="0"/>
              <a:t> w 57. </a:t>
            </a:r>
            <a:r>
              <a:rPr lang="pl-PL" dirty="0" err="1"/>
              <a:t>minuci</a:t>
            </a:r>
            <a:r>
              <a:rPr lang="pl-PL" dirty="0"/>
              <a:t>. Pierwszą bramkę dla klubu strzelił 17 września w przegranym 2:3 meczu fazy grupowej </a:t>
            </a:r>
            <a:r>
              <a:rPr lang="pl-PL" dirty="0">
                <a:hlinkClick r:id="rId27" tooltip="Liga Mistrzów UEFA"/>
              </a:rPr>
              <a:t>Ligi Mistrzów</a:t>
            </a:r>
            <a:r>
              <a:rPr lang="pl-PL" dirty="0"/>
              <a:t> przeciwko </a:t>
            </a:r>
            <a:r>
              <a:rPr lang="pl-PL" dirty="0" err="1">
                <a:hlinkClick r:id="rId28" tooltip="Olympiakos SFP"/>
              </a:rPr>
              <a:t>Olympiakosowi</a:t>
            </a:r>
            <a:r>
              <a:rPr lang="pl-PL" dirty="0"/>
              <a:t>. </a:t>
            </a:r>
            <a:r>
              <a:rPr lang="pl-PL" dirty="0" err="1"/>
              <a:t>biut</a:t>
            </a:r>
            <a:r>
              <a:rPr lang="pl-PL" dirty="0"/>
              <a:t> zaliczył 29 sierpnia 2010 w meczu z </a:t>
            </a:r>
            <a:r>
              <a:rPr lang="pl-PL" dirty="0" err="1">
                <a:hlinkClick r:id="rId29" tooltip="Villarreal CF"/>
              </a:rPr>
              <a:t>Villarrealem</a:t>
            </a:r>
            <a:r>
              <a:rPr lang="pl-PL" dirty="0"/>
              <a:t> (1:0). Z kolei pierwszą bramkę w </a:t>
            </a:r>
            <a:r>
              <a:rPr lang="pl-PL" dirty="0" err="1"/>
              <a:t>Primera</a:t>
            </a:r>
            <a:r>
              <a:rPr lang="pl-PL" dirty="0"/>
              <a:t> </a:t>
            </a:r>
            <a:r>
              <a:rPr lang="pl-PL" dirty="0" err="1"/>
              <a:t>División</a:t>
            </a:r>
            <a:r>
              <a:rPr lang="pl-PL" dirty="0"/>
              <a:t> zdobył 25 października 2010 w spotkaniu z </a:t>
            </a:r>
            <a:r>
              <a:rPr lang="pl-PL" dirty="0" err="1">
                <a:hlinkClick r:id="rId30" tooltip="Deportivo La Coruña"/>
              </a:rPr>
              <a:t>Deportivo</a:t>
            </a:r>
            <a:r>
              <a:rPr lang="pl-PL" dirty="0">
                <a:hlinkClick r:id="rId30" tooltip="Deportivo La Coruña"/>
              </a:rPr>
              <a:t> La Coruña</a:t>
            </a:r>
            <a:r>
              <a:rPr lang="pl-PL" dirty="0"/>
              <a:t> (3:0) .</a:t>
            </a:r>
          </a:p>
        </p:txBody>
      </p:sp>
    </p:spTree>
    <p:extLst>
      <p:ext uri="{BB962C8B-B14F-4D97-AF65-F5344CB8AC3E}">
        <p14:creationId xmlns="" xmlns:p14="http://schemas.microsoft.com/office/powerpoint/2010/main" val="1340005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B855D2-73A7-4053-A2E8-DB69717A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/>
          </a:bodyPr>
          <a:lstStyle/>
          <a:p>
            <a:r>
              <a:rPr lang="pl-PL" sz="8000" dirty="0" err="1"/>
              <a:t>Antoine</a:t>
            </a:r>
            <a:r>
              <a:rPr lang="pl-PL" sz="8000" dirty="0"/>
              <a:t> </a:t>
            </a:r>
            <a:r>
              <a:rPr lang="pl-PL" sz="8000" dirty="0" err="1"/>
              <a:t>Grizmann</a:t>
            </a:r>
            <a:endParaRPr lang="pl-PL" sz="80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19C3D472-FEA8-4098-8426-D56D3F93A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8880"/>
            <a:ext cx="4924426" cy="3021032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627FBE8-26EB-4683-89A5-E39F4D9D6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5" y="1208880"/>
            <a:ext cx="4800600" cy="30210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357D07F2-C0CB-49BB-AB5B-0AA3CCA512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4229913"/>
            <a:ext cx="4471988" cy="262808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91815EAD-F490-4C6F-BAA2-EBB974647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4" y="4229912"/>
            <a:ext cx="4800599" cy="262808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E7B8AC8C-2949-4727-A148-9B197FCB49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2" y="2743201"/>
            <a:ext cx="2466977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875423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94E4A1-2C07-4326-ADAA-944E2F0F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80976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479BE71-989B-4659-ADB1-E2500235B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57275"/>
            <a:ext cx="8596668" cy="5800725"/>
          </a:xfrm>
        </p:spPr>
        <p:txBody>
          <a:bodyPr>
            <a:normAutofit/>
          </a:bodyPr>
          <a:lstStyle/>
          <a:p>
            <a:r>
              <a:rPr lang="pt-BR" sz="2000" b="1" dirty="0"/>
              <a:t>Pelé</a:t>
            </a:r>
            <a:r>
              <a:rPr lang="pt-BR" sz="2000" dirty="0"/>
              <a:t>, właśc. </a:t>
            </a:r>
            <a:r>
              <a:rPr lang="pt-BR" sz="2000" b="1" dirty="0"/>
              <a:t>Edson Arantes do Nascimento</a:t>
            </a:r>
            <a:r>
              <a:rPr lang="pt-BR" sz="2000" dirty="0"/>
              <a:t> (ur. </a:t>
            </a:r>
            <a:r>
              <a:rPr lang="pt-BR" sz="2000" dirty="0">
                <a:hlinkClick r:id="rId2" tooltip="23 października"/>
              </a:rPr>
              <a:t>23 października</a:t>
            </a:r>
            <a:r>
              <a:rPr lang="pt-BR" sz="2000" dirty="0"/>
              <a:t> </a:t>
            </a:r>
            <a:r>
              <a:rPr lang="pt-BR" sz="2000" dirty="0">
                <a:hlinkClick r:id="rId3" tooltip="1940"/>
              </a:rPr>
              <a:t>1940</a:t>
            </a:r>
            <a:r>
              <a:rPr lang="pl-PL" sz="2000" dirty="0"/>
              <a:t>r</a:t>
            </a:r>
            <a:r>
              <a:rPr lang="pt-BR" sz="2000" dirty="0"/>
              <a:t> w </a:t>
            </a:r>
            <a:r>
              <a:rPr lang="pt-BR" sz="2000" dirty="0">
                <a:hlinkClick r:id="rId4" tooltip="Três Corações"/>
              </a:rPr>
              <a:t>Três Corações</a:t>
            </a:r>
            <a:r>
              <a:rPr lang="pl-PL" sz="2000" dirty="0"/>
              <a:t>. </a:t>
            </a:r>
            <a:r>
              <a:rPr lang="pl-PL" sz="2000" dirty="0" err="1"/>
              <a:t>Pelé</a:t>
            </a:r>
            <a:r>
              <a:rPr lang="pl-PL" sz="2000" dirty="0"/>
              <a:t> od urodzenia był związany z piłką nożną.</a:t>
            </a:r>
          </a:p>
          <a:p>
            <a:pPr>
              <a:lnSpc>
                <a:spcPct val="150000"/>
              </a:lnSpc>
            </a:pPr>
            <a:r>
              <a:rPr lang="pl-PL" sz="2400" dirty="0" err="1"/>
              <a:t>Pelégo</a:t>
            </a:r>
            <a:r>
              <a:rPr lang="pl-PL" sz="2400" dirty="0"/>
              <a:t> poznał były reprezentant Brazylii, Waldemar de </a:t>
            </a:r>
            <a:r>
              <a:rPr lang="pl-PL" sz="2400" dirty="0" err="1"/>
              <a:t>Brito</a:t>
            </a:r>
            <a:r>
              <a:rPr lang="pl-PL" sz="2400" dirty="0"/>
              <a:t> i zachwycony jego talentem, uczynił go piłkarzem </a:t>
            </a:r>
            <a:r>
              <a:rPr lang="pl-PL" sz="2400" dirty="0">
                <a:hlinkClick r:id="rId5" tooltip="Santos FC"/>
              </a:rPr>
              <a:t>Santos FC</a:t>
            </a:r>
            <a:r>
              <a:rPr lang="pl-PL" sz="2400" dirty="0"/>
              <a:t>, gdzie zadebiutował w wieku 15 lat (7 września 1956) w meczu przeciwko </a:t>
            </a:r>
            <a:r>
              <a:rPr lang="pl-PL" sz="2400" dirty="0" err="1"/>
              <a:t>Corinthians</a:t>
            </a:r>
            <a:r>
              <a:rPr lang="pl-PL" sz="2400" dirty="0"/>
              <a:t> Santo </a:t>
            </a:r>
            <a:r>
              <a:rPr lang="pl-PL" sz="2400" dirty="0" err="1"/>
              <a:t>André</a:t>
            </a:r>
            <a:r>
              <a:rPr lang="pl-PL" sz="2400" dirty="0"/>
              <a:t> (7:1) strzelając jedną z bramek. Ostatnim występem był mecz z </a:t>
            </a:r>
            <a:r>
              <a:rPr lang="pl-PL" sz="2400" dirty="0" err="1"/>
              <a:t>Ponte</a:t>
            </a:r>
            <a:r>
              <a:rPr lang="pl-PL" sz="2400" dirty="0"/>
              <a:t> </a:t>
            </a:r>
            <a:r>
              <a:rPr lang="pl-PL" sz="2400" dirty="0" err="1"/>
              <a:t>Preta</a:t>
            </a:r>
            <a:r>
              <a:rPr lang="pl-PL" sz="2400" dirty="0"/>
              <a:t>, wygrany przez Santos 2:0. Działo się to 2 października 1974r. </a:t>
            </a:r>
            <a:r>
              <a:rPr lang="pl-PL" sz="2400" dirty="0" err="1"/>
              <a:t>Pelé</a:t>
            </a:r>
            <a:r>
              <a:rPr lang="pl-PL" sz="2400" dirty="0"/>
              <a:t> występował w Santosie 18 lat, a zdobył z nim Puchar Interkontynentalny i Klubowy Puchar Ameryki Południowej.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="" xmlns:a16="http://schemas.microsoft.com/office/drawing/2014/main" id="{6C8EE242-2543-4E88-A59C-1F4BCDB23A67}"/>
              </a:ext>
            </a:extLst>
          </p:cNvPr>
          <p:cNvSpPr/>
          <p:nvPr/>
        </p:nvSpPr>
        <p:spPr>
          <a:xfrm>
            <a:off x="2307856" y="135838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919617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D6DF11E-A9A4-4D47-9B86-2536BF5F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15225" cy="1320800"/>
          </a:xfrm>
        </p:spPr>
        <p:txBody>
          <a:bodyPr>
            <a:normAutofit/>
          </a:bodyPr>
          <a:lstStyle/>
          <a:p>
            <a:r>
              <a:rPr lang="pl-PL" sz="8000" dirty="0" err="1"/>
              <a:t>Gianluigi</a:t>
            </a:r>
            <a:r>
              <a:rPr lang="pl-PL" sz="8000" dirty="0"/>
              <a:t> Buffon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170BBDD-5590-4E56-BE51-7A13D403B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74" y="1320800"/>
            <a:ext cx="10201275" cy="5461664"/>
          </a:xfrm>
        </p:spPr>
        <p:txBody>
          <a:bodyPr>
            <a:normAutofit lnSpcReduction="10000"/>
          </a:bodyPr>
          <a:lstStyle/>
          <a:p>
            <a:r>
              <a:rPr lang="pl-PL" dirty="0"/>
              <a:t>ur. </a:t>
            </a:r>
            <a:r>
              <a:rPr lang="pl-PL" dirty="0">
                <a:hlinkClick r:id="rId2" tooltip="28 stycznia"/>
              </a:rPr>
              <a:t>28 stycznia</a:t>
            </a:r>
            <a:r>
              <a:rPr lang="pl-PL" dirty="0"/>
              <a:t> </a:t>
            </a:r>
            <a:r>
              <a:rPr lang="pl-PL" dirty="0">
                <a:hlinkClick r:id="rId3" tooltip="1978"/>
              </a:rPr>
              <a:t>1978</a:t>
            </a:r>
            <a:r>
              <a:rPr lang="pl-PL" dirty="0"/>
              <a:t> w </a:t>
            </a:r>
            <a:r>
              <a:rPr lang="pl-PL" dirty="0">
                <a:hlinkClick r:id="rId4" tooltip="Carrara"/>
              </a:rPr>
              <a:t>Carrarze</a:t>
            </a:r>
            <a:r>
              <a:rPr lang="pl-PL" dirty="0"/>
              <a:t>) – </a:t>
            </a:r>
            <a:r>
              <a:rPr lang="pl-PL" dirty="0">
                <a:hlinkClick r:id="rId5" tooltip="Włochy"/>
              </a:rPr>
              <a:t>włoski</a:t>
            </a:r>
            <a:r>
              <a:rPr lang="pl-PL" dirty="0"/>
              <a:t> </a:t>
            </a:r>
            <a:r>
              <a:rPr lang="pl-PL" dirty="0">
                <a:hlinkClick r:id="rId6" tooltip="Piłkarz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7" tooltip="Bramkarz"/>
              </a:rPr>
              <a:t>bramkarza</a:t>
            </a:r>
            <a:r>
              <a:rPr lang="pl-PL" dirty="0"/>
              <a:t> we francuskim klubie </a:t>
            </a:r>
            <a:r>
              <a:rPr lang="pl-PL" dirty="0">
                <a:hlinkClick r:id="rId8" tooltip="Paris Saint-Germain F.C."/>
              </a:rPr>
              <a:t>Paris Saint-Germain</a:t>
            </a:r>
            <a:r>
              <a:rPr lang="pl-PL" dirty="0"/>
              <a:t>. </a:t>
            </a:r>
            <a:r>
              <a:rPr lang="pl-PL" dirty="0" err="1"/>
              <a:t>Gianluigi</a:t>
            </a:r>
            <a:r>
              <a:rPr lang="pl-PL" dirty="0"/>
              <a:t> Buffon zawodową karierę rozpoczynał w 1995 roku w zespole </a:t>
            </a:r>
            <a:r>
              <a:rPr lang="pl-PL" dirty="0">
                <a:hlinkClick r:id="rId9" tooltip="Parma Calcio 1913"/>
              </a:rPr>
              <a:t>AC Parma</a:t>
            </a:r>
            <a:r>
              <a:rPr lang="pl-PL" dirty="0"/>
              <a:t>. Rozegrał dla niego 168 spotkań, po czym w 2001 roku za 52 miliony </a:t>
            </a:r>
            <a:r>
              <a:rPr lang="pl-PL" dirty="0">
                <a:hlinkClick r:id="rId10" tooltip="Dolar"/>
              </a:rPr>
              <a:t>dolarów</a:t>
            </a:r>
            <a:r>
              <a:rPr lang="pl-PL" dirty="0"/>
              <a:t> odszedł do </a:t>
            </a:r>
            <a:r>
              <a:rPr lang="pl-PL" dirty="0" err="1">
                <a:hlinkClick r:id="rId11" tooltip="Juventus F.C."/>
              </a:rPr>
              <a:t>Juventusu</a:t>
            </a:r>
            <a:r>
              <a:rPr lang="pl-PL" dirty="0"/>
              <a:t>. Kwota transferu była najwyższą w historii futbolu wydaną na bramkarza. </a:t>
            </a:r>
            <a:r>
              <a:rPr lang="pl-PL" dirty="0" err="1"/>
              <a:t>Gianluigi</a:t>
            </a:r>
            <a:r>
              <a:rPr lang="pl-PL" dirty="0"/>
              <a:t> Buffon rozegrał 175 meczów w </a:t>
            </a:r>
            <a:r>
              <a:rPr lang="pl-PL" dirty="0">
                <a:hlinkClick r:id="rId12" tooltip="Reprezentacja Włoch w piłce nożnej mężczyzn"/>
              </a:rPr>
              <a:t>reprezentacji Włoch</a:t>
            </a:r>
            <a:r>
              <a:rPr lang="pl-PL" dirty="0"/>
              <a:t>. Pięć razy uczestniczył w finałach </a:t>
            </a:r>
            <a:r>
              <a:rPr lang="pl-PL" dirty="0">
                <a:hlinkClick r:id="rId13" tooltip="Mistrzostwa świata w piłce nożnej mężczyzn"/>
              </a:rPr>
              <a:t>mistrzostw świata</a:t>
            </a:r>
            <a:r>
              <a:rPr lang="pl-PL" dirty="0"/>
              <a:t> (w 1998 był rezerwowym), cztery razy w finałach </a:t>
            </a:r>
            <a:r>
              <a:rPr lang="pl-PL" dirty="0">
                <a:hlinkClick r:id="rId14" tooltip="Mistrzostwa Europy w piłce nożnej"/>
              </a:rPr>
              <a:t>mistrzostw Europy</a:t>
            </a:r>
            <a:r>
              <a:rPr lang="pl-PL" dirty="0"/>
              <a:t>, a także brał udział w </a:t>
            </a:r>
            <a:r>
              <a:rPr lang="pl-PL" dirty="0">
                <a:hlinkClick r:id="rId15" tooltip="Letnie Igrzyska Olimpijskie 1996"/>
              </a:rPr>
              <a:t>igrzyskach olimpijskich w Atlancie</a:t>
            </a:r>
            <a:r>
              <a:rPr lang="pl-PL" dirty="0"/>
              <a:t> w 1996 roku. Zdobywca złotego medalu </a:t>
            </a:r>
            <a:r>
              <a:rPr lang="pl-PL" dirty="0">
                <a:hlinkClick r:id="rId16" tooltip="Mistrzostwa Świata w Piłce Nożnej 2006"/>
              </a:rPr>
              <a:t>Mistrzostw Świata w 2006</a:t>
            </a:r>
            <a:r>
              <a:rPr lang="pl-PL" dirty="0"/>
              <a:t> roku w </a:t>
            </a:r>
            <a:r>
              <a:rPr lang="pl-PL" dirty="0">
                <a:hlinkClick r:id="rId17" tooltip="Niemcy"/>
              </a:rPr>
              <a:t>Niemczech</a:t>
            </a:r>
            <a:r>
              <a:rPr lang="pl-PL" dirty="0"/>
              <a:t> oraz srebra </a:t>
            </a:r>
            <a:r>
              <a:rPr lang="pl-PL" dirty="0">
                <a:hlinkClick r:id="rId18" tooltip="Mistrzostwa Europy w Piłce Nożnej 2012"/>
              </a:rPr>
              <a:t>Mistrzostw Europy w 2012 r.</a:t>
            </a:r>
            <a:r>
              <a:rPr lang="pl-PL" dirty="0"/>
              <a:t> w Polsce i na Ukrainie. Od lat uznawany za jednego z najlepszych bramkarzy świata. Trafił na listę </a:t>
            </a:r>
            <a:r>
              <a:rPr lang="pl-PL" dirty="0" err="1">
                <a:hlinkClick r:id="rId19" tooltip="Pelé"/>
              </a:rPr>
              <a:t>Pelégo</a:t>
            </a:r>
            <a:r>
              <a:rPr lang="pl-PL" dirty="0"/>
              <a:t> </a:t>
            </a:r>
            <a:r>
              <a:rPr lang="pl-PL" dirty="0">
                <a:hlinkClick r:id="rId20" tooltip="FIFA 100"/>
              </a:rPr>
              <a:t>100 czołowych piłkarzy</a:t>
            </a:r>
            <a:r>
              <a:rPr lang="pl-PL" dirty="0"/>
              <a:t> na stulecie istnienia federacji </a:t>
            </a:r>
            <a:r>
              <a:rPr lang="pl-PL" dirty="0">
                <a:hlinkClick r:id="rId21" tooltip="FIFA"/>
              </a:rPr>
              <a:t>FIFA</a:t>
            </a:r>
            <a:r>
              <a:rPr lang="pl-PL" dirty="0"/>
              <a:t>. </a:t>
            </a:r>
            <a:r>
              <a:rPr lang="pl-PL" dirty="0">
                <a:hlinkClick r:id="rId22" tooltip="UEFA"/>
              </a:rPr>
              <a:t>Federacja europejska</a:t>
            </a:r>
            <a:r>
              <a:rPr lang="pl-PL" dirty="0"/>
              <a:t> wybrała go bramkarzem roku 2003 oraz najlepszym golkiperem Ligi Mistrzów sezonu 02/03. Został wybrany najlepszym bramkarzem Mistrzostw Świata w 2006 roku w Niemczech oraz zajął drugie miejsce w klasyfikacji Złotej Piłki w 2006 roku – wyprzedził go tylko Fabio </a:t>
            </a:r>
            <a:r>
              <a:rPr lang="pl-PL" dirty="0" err="1"/>
              <a:t>Cannavaro</a:t>
            </a:r>
            <a:r>
              <a:rPr lang="pl-PL" dirty="0"/>
              <a:t>. W roku 2009 uznany przez </a:t>
            </a:r>
            <a:r>
              <a:rPr lang="pl-PL" dirty="0">
                <a:hlinkClick r:id="rId23" tooltip="Międzynarodowa Federacja Historyków i Statystyków Futbolu"/>
              </a:rPr>
              <a:t>Międzynarodową Federację Historyków i Statystyków Futbolu</a:t>
            </a:r>
            <a:r>
              <a:rPr lang="pl-PL" dirty="0"/>
              <a:t> najlepszym bramkarzem </a:t>
            </a:r>
            <a:r>
              <a:rPr lang="pl-PL" dirty="0">
                <a:hlinkClick r:id="rId24" tooltip="Lata 2000–2009"/>
              </a:rPr>
              <a:t>dekady</a:t>
            </a:r>
            <a:r>
              <a:rPr lang="pl-PL" dirty="0"/>
              <a:t>. Ostatni mecz dla reprezentacji Włoch rozegrał 13 listopada 2017 roku na </a:t>
            </a:r>
            <a:r>
              <a:rPr lang="pl-PL" dirty="0">
                <a:hlinkClick r:id="rId25" tooltip="Stadion Giuseppe Meazzy"/>
              </a:rPr>
              <a:t>San </a:t>
            </a:r>
            <a:r>
              <a:rPr lang="pl-PL" dirty="0" err="1">
                <a:hlinkClick r:id="rId25" tooltip="Stadion Giuseppe Meazzy"/>
              </a:rPr>
              <a:t>Siro</a:t>
            </a:r>
            <a:r>
              <a:rPr lang="pl-PL" dirty="0"/>
              <a:t> podczas drugiego, zremisowanego wynikiem 0:0 meczu barażowego z </a:t>
            </a:r>
            <a:r>
              <a:rPr lang="pl-PL" dirty="0">
                <a:hlinkClick r:id="rId26" tooltip="Reprezentacja Szwecji w piłce nożnej mężczyzn"/>
              </a:rPr>
              <a:t>reprezentacją Szwecji</a:t>
            </a:r>
            <a:r>
              <a:rPr lang="pl-PL" dirty="0"/>
              <a:t>, w wyniku czego Włosi pierwszy raz od 1958 roku nie zakwalifikowali się na </a:t>
            </a:r>
            <a:r>
              <a:rPr lang="pl-PL" dirty="0">
                <a:hlinkClick r:id="rId27" tooltip="Mistrzostwa Świata w Piłce Nożnej 2018"/>
              </a:rPr>
              <a:t>Mistrzostwa Świata w Piłce Nożnej</a:t>
            </a:r>
            <a:r>
              <a:rPr lang="pl-PL" dirty="0"/>
              <a:t> (pierwszy mecz zakończył się wynikiem 1:0 dla Szwecji), jednakże w marcu 2018 roku wrócił na krótko do kadry.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3240725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12CA6D-90E2-4224-80DF-3AFD9FC36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86650" cy="1320800"/>
          </a:xfrm>
        </p:spPr>
        <p:txBody>
          <a:bodyPr>
            <a:normAutofit/>
          </a:bodyPr>
          <a:lstStyle/>
          <a:p>
            <a:r>
              <a:rPr lang="pl-PL" sz="8000" dirty="0" err="1"/>
              <a:t>Gianluigi</a:t>
            </a:r>
            <a:r>
              <a:rPr lang="pl-PL" sz="8000" dirty="0"/>
              <a:t> Buffon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5B8CE9A7-43B3-4A16-B029-5A0DF2A63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219"/>
            <a:ext cx="4524375" cy="2913856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4A6A9F50-45EB-40BD-9C16-29F442536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5" y="1124744"/>
            <a:ext cx="5010150" cy="291385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4CEB20B-0769-4F8D-9770-0D3D40E2AD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038600"/>
            <a:ext cx="4410075" cy="28194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6D0704F1-A198-4A56-90FB-69826F418D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525" y="1438275"/>
            <a:ext cx="2543176" cy="52673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8D095309-C499-40B9-97C6-3A1580DB8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273" y="4029075"/>
            <a:ext cx="4667251" cy="2828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0941947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8CB5FA-AAAA-4A86-841C-EFE59820F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143750" cy="1320800"/>
          </a:xfrm>
        </p:spPr>
        <p:txBody>
          <a:bodyPr>
            <a:noAutofit/>
          </a:bodyPr>
          <a:lstStyle/>
          <a:p>
            <a:r>
              <a:rPr lang="pl-PL" sz="8800" dirty="0"/>
              <a:t>Manuel </a:t>
            </a:r>
            <a:r>
              <a:rPr lang="pl-PL" sz="8800" dirty="0" err="1"/>
              <a:t>Neuer</a:t>
            </a:r>
            <a:endParaRPr lang="pl-PL" sz="8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C030FC2-3B33-4CBB-8161-04935B2C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08090"/>
            <a:ext cx="10410825" cy="5106986"/>
          </a:xfrm>
        </p:spPr>
        <p:txBody>
          <a:bodyPr/>
          <a:lstStyle/>
          <a:p>
            <a:r>
              <a:rPr lang="pl-PL" dirty="0"/>
              <a:t>ur. 27 marca 1986 w </a:t>
            </a:r>
            <a:r>
              <a:rPr lang="pl-PL" dirty="0">
                <a:hlinkClick r:id="rId2" tooltip="Gelsenkirchen"/>
              </a:rPr>
              <a:t>Gelsenkirchen</a:t>
            </a:r>
            <a:r>
              <a:rPr lang="pl-PL" dirty="0"/>
              <a:t>) – </a:t>
            </a:r>
            <a:r>
              <a:rPr lang="pl-PL" dirty="0">
                <a:hlinkClick r:id="rId3" tooltip="Niemcy"/>
              </a:rPr>
              <a:t>niemiecki</a:t>
            </a:r>
            <a:r>
              <a:rPr lang="pl-PL" dirty="0"/>
              <a:t> </a:t>
            </a:r>
            <a:r>
              <a:rPr lang="pl-PL" dirty="0">
                <a:hlinkClick r:id="rId4" tooltip="Piłka nożna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5" tooltip="Bramkarz"/>
              </a:rPr>
              <a:t>bramkarza</a:t>
            </a:r>
            <a:r>
              <a:rPr lang="pl-PL" dirty="0"/>
              <a:t> w niemieckim klubie </a:t>
            </a:r>
            <a:r>
              <a:rPr lang="pl-PL" dirty="0">
                <a:hlinkClick r:id="rId6" tooltip="Bayern Monachium"/>
              </a:rPr>
              <a:t>Bayern Monachium</a:t>
            </a:r>
            <a:r>
              <a:rPr lang="pl-PL" dirty="0"/>
              <a:t> oraz w </a:t>
            </a:r>
            <a:r>
              <a:rPr lang="pl-PL" dirty="0">
                <a:hlinkClick r:id="rId7" tooltip="Reprezentacja Niemiec w piłce nożnej mężczyzn"/>
              </a:rPr>
              <a:t>reprezentacji Niemiec</a:t>
            </a:r>
            <a:r>
              <a:rPr lang="pl-PL" dirty="0"/>
              <a:t>, której jest </a:t>
            </a:r>
            <a:r>
              <a:rPr lang="pl-PL" dirty="0">
                <a:hlinkClick r:id="rId8" tooltip="Kapitan (piłka nożna)"/>
              </a:rPr>
              <a:t>kapitanem</a:t>
            </a:r>
            <a:r>
              <a:rPr lang="pl-PL" dirty="0"/>
              <a:t>. Złoty medalista </a:t>
            </a:r>
            <a:r>
              <a:rPr lang="pl-PL" dirty="0">
                <a:hlinkClick r:id="rId9" tooltip="Mistrzostwa Świata w Piłce Nożnej 2014"/>
              </a:rPr>
              <a:t>Mistrzostw Świata 2014</a:t>
            </a:r>
            <a:r>
              <a:rPr lang="pl-PL" dirty="0"/>
              <a:t>, brązowy medalista </a:t>
            </a:r>
            <a:r>
              <a:rPr lang="pl-PL" dirty="0">
                <a:hlinkClick r:id="rId10" tooltip="Mistrzostwa Świata w Piłce Nożnej 2010"/>
              </a:rPr>
              <a:t>Mistrzostw Świata 2010</a:t>
            </a:r>
            <a:r>
              <a:rPr lang="pl-PL" dirty="0"/>
              <a:t> oraz złoty medalista </a:t>
            </a:r>
            <a:r>
              <a:rPr lang="pl-PL" dirty="0">
                <a:hlinkClick r:id="rId11" tooltip="Mistrzostwa Europy U-21 w Piłce Nożnej 2009"/>
              </a:rPr>
              <a:t>Mistrzostw Europy U-21 2009</a:t>
            </a:r>
            <a:r>
              <a:rPr lang="pl-PL" dirty="0"/>
              <a:t>. Uczestnik </a:t>
            </a:r>
            <a:r>
              <a:rPr lang="pl-PL" dirty="0">
                <a:hlinkClick r:id="rId12" tooltip="Mistrzostwa Świata w Piłce Nożnej 2018"/>
              </a:rPr>
              <a:t>Mistrzostw Świata 2018</a:t>
            </a:r>
            <a:r>
              <a:rPr lang="pl-PL" dirty="0"/>
              <a:t>, </a:t>
            </a:r>
            <a:r>
              <a:rPr lang="pl-PL" dirty="0">
                <a:hlinkClick r:id="rId13" tooltip="Mistrzostwa Europy w Piłce Nożnej 2012"/>
              </a:rPr>
              <a:t>Mistrzostw Europy 2012</a:t>
            </a:r>
            <a:r>
              <a:rPr lang="pl-PL" dirty="0"/>
              <a:t> i </a:t>
            </a:r>
            <a:r>
              <a:rPr lang="pl-PL" dirty="0">
                <a:hlinkClick r:id="rId14" tooltip="Mistrzostwa Europy w Piłce Nożnej 2016"/>
              </a:rPr>
              <a:t>2016</a:t>
            </a:r>
            <a:r>
              <a:rPr lang="pl-PL" dirty="0"/>
              <a:t>. Manuel </a:t>
            </a:r>
            <a:r>
              <a:rPr lang="pl-PL" dirty="0" err="1"/>
              <a:t>Neuer</a:t>
            </a:r>
            <a:r>
              <a:rPr lang="pl-PL" dirty="0"/>
              <a:t> urodził się w </a:t>
            </a:r>
            <a:r>
              <a:rPr lang="pl-PL" dirty="0">
                <a:hlinkClick r:id="rId2" tooltip="Gelsenkirchen"/>
              </a:rPr>
              <a:t>Gelsenkirchen</a:t>
            </a:r>
            <a:r>
              <a:rPr lang="pl-PL" dirty="0"/>
              <a:t>, a piłkarską karierę rozpoczynał w </a:t>
            </a:r>
            <a:r>
              <a:rPr lang="pl-PL" dirty="0">
                <a:hlinkClick r:id="rId15" tooltip="FC Schalke 04"/>
              </a:rPr>
              <a:t>FC </a:t>
            </a:r>
            <a:r>
              <a:rPr lang="pl-PL" dirty="0" err="1">
                <a:hlinkClick r:id="rId15" tooltip="FC Schalke 04"/>
              </a:rPr>
              <a:t>Schalke</a:t>
            </a:r>
            <a:r>
              <a:rPr lang="pl-PL" dirty="0">
                <a:hlinkClick r:id="rId15" tooltip="FC Schalke 04"/>
              </a:rPr>
              <a:t> 04</a:t>
            </a:r>
            <a:r>
              <a:rPr lang="pl-PL" dirty="0"/>
              <a:t>. Przeszedł przez wszystkie szczeble drużyn juniorskich, aż w 2003 trafił do rezerw </a:t>
            </a:r>
            <a:r>
              <a:rPr lang="pl-PL" dirty="0" err="1"/>
              <a:t>Schalke</a:t>
            </a:r>
            <a:r>
              <a:rPr lang="pl-PL" dirty="0"/>
              <a:t> grających w </a:t>
            </a:r>
            <a:r>
              <a:rPr lang="pl-PL" dirty="0" err="1">
                <a:hlinkClick r:id="rId16" tooltip="Fußball-Regionalliga"/>
              </a:rPr>
              <a:t>Regionallidze</a:t>
            </a:r>
            <a:r>
              <a:rPr lang="pl-PL" dirty="0"/>
              <a:t> – jednak spadł z nimi do </a:t>
            </a:r>
            <a:r>
              <a:rPr lang="pl-PL" dirty="0" err="1">
                <a:hlinkClick r:id="rId17" tooltip="Oberliga"/>
              </a:rPr>
              <a:t>Oberligi</a:t>
            </a:r>
            <a:r>
              <a:rPr lang="pl-PL" dirty="0"/>
              <a:t> i przez rok grywał na szczeblu </a:t>
            </a:r>
            <a:r>
              <a:rPr lang="pl-PL" dirty="0" err="1"/>
              <a:t>czwartoligowym</a:t>
            </a:r>
            <a:r>
              <a:rPr lang="pl-PL" dirty="0"/>
              <a:t>. W sezonie 2005/2006 został przesunięty do pierwszej drużyny </a:t>
            </a:r>
            <a:r>
              <a:rPr lang="pl-PL" dirty="0" err="1"/>
              <a:t>Schalke</a:t>
            </a:r>
            <a:r>
              <a:rPr lang="pl-PL" dirty="0"/>
              <a:t> jako zmiennik </a:t>
            </a:r>
            <a:r>
              <a:rPr lang="pl-PL" dirty="0">
                <a:hlinkClick r:id="rId18" tooltip="Frank Rost"/>
              </a:rPr>
              <a:t>Franka Rosta</a:t>
            </a:r>
            <a:r>
              <a:rPr lang="pl-PL" dirty="0"/>
              <a:t>. W sezonie 2006/2007 zadebiutował w </a:t>
            </a:r>
            <a:r>
              <a:rPr lang="pl-PL" dirty="0">
                <a:hlinkClick r:id="rId19" tooltip="Bundesliga niemiecka w piłce nożnej"/>
              </a:rPr>
              <a:t>Bundeslidze</a:t>
            </a:r>
            <a:r>
              <a:rPr lang="pl-PL" dirty="0"/>
              <a:t> – 19 sierpnia w wygranym 1:0 wyjazdowym meczu z </a:t>
            </a:r>
            <a:r>
              <a:rPr lang="pl-PL" dirty="0" err="1">
                <a:hlinkClick r:id="rId20" tooltip="Alemannia Aachen"/>
              </a:rPr>
              <a:t>Alemannią</a:t>
            </a:r>
            <a:r>
              <a:rPr lang="pl-PL" dirty="0">
                <a:hlinkClick r:id="rId20" tooltip="Alemannia Aachen"/>
              </a:rPr>
              <a:t> Aachen</a:t>
            </a:r>
            <a:r>
              <a:rPr lang="pl-PL" dirty="0"/>
              <a:t>. Natomiast w 10. kolejce w meczu z </a:t>
            </a:r>
            <a:r>
              <a:rPr lang="pl-PL" dirty="0">
                <a:hlinkClick r:id="rId6" tooltip="Bayern Monachium"/>
              </a:rPr>
              <a:t>Bayernem Monachium</a:t>
            </a:r>
            <a:r>
              <a:rPr lang="pl-PL" dirty="0"/>
              <a:t> znów zagrał w pierwszej jedenastce i grał na tyle dobrze, że trener </a:t>
            </a:r>
            <a:r>
              <a:rPr lang="pl-PL" dirty="0">
                <a:hlinkClick r:id="rId21" tooltip="Mirko Slomka"/>
              </a:rPr>
              <a:t>Mirko </a:t>
            </a:r>
            <a:r>
              <a:rPr lang="pl-PL" dirty="0" err="1">
                <a:hlinkClick r:id="rId21" tooltip="Mirko Slomka"/>
              </a:rPr>
              <a:t>Slomka</a:t>
            </a:r>
            <a:r>
              <a:rPr lang="pl-PL" dirty="0"/>
              <a:t> postawił na niego, zaś Frank Rost musiał odejść do </a:t>
            </a:r>
            <a:r>
              <a:rPr lang="pl-PL" dirty="0">
                <a:hlinkClick r:id="rId22" tooltip="Hamburger SV"/>
              </a:rPr>
              <a:t>Hamburger SV</a:t>
            </a:r>
            <a:r>
              <a:rPr lang="pl-PL" dirty="0"/>
              <a:t>. W całym sezonie rozegrał pełne 27 ligowych spotkań i wywalczył z </a:t>
            </a:r>
            <a:r>
              <a:rPr lang="pl-PL" dirty="0" err="1"/>
              <a:t>Schalke</a:t>
            </a:r>
            <a:r>
              <a:rPr lang="pl-PL" dirty="0"/>
              <a:t> wicemistrzostwo Niemiec. W sierpniu 2010 został wyznaczony jako kapitan </a:t>
            </a:r>
            <a:r>
              <a:rPr lang="pl-PL" dirty="0" err="1"/>
              <a:t>Schalke</a:t>
            </a:r>
            <a:r>
              <a:rPr lang="pl-PL" baseline="30000" dirty="0">
                <a:hlinkClick r:id="rId23"/>
              </a:rPr>
              <a:t>[1]</a:t>
            </a:r>
            <a:r>
              <a:rPr lang="pl-PL" dirty="0"/>
              <a:t>. W sezonie 2010/2011 </a:t>
            </a:r>
            <a:r>
              <a:rPr lang="pl-PL" dirty="0" err="1"/>
              <a:t>Neuer</a:t>
            </a:r>
            <a:r>
              <a:rPr lang="pl-PL" dirty="0"/>
              <a:t> zdobył </a:t>
            </a:r>
            <a:r>
              <a:rPr lang="pl-PL" dirty="0">
                <a:hlinkClick r:id="rId24" tooltip="Puchar Niemiec w piłce nożnej"/>
              </a:rPr>
              <a:t>puchar Niemiec</a:t>
            </a:r>
            <a:r>
              <a:rPr lang="pl-PL" dirty="0"/>
              <a:t>, zagrał w półfinale ligi mistrzów z Manchesterem United i wraz z drużyną zajął 10. miejsce w Bundeslidze. W sezonie 2010/2011 </a:t>
            </a:r>
            <a:r>
              <a:rPr lang="pl-PL" dirty="0" err="1"/>
              <a:t>Neuer</a:t>
            </a:r>
            <a:r>
              <a:rPr lang="pl-PL" dirty="0"/>
              <a:t> zdobył </a:t>
            </a:r>
            <a:r>
              <a:rPr lang="pl-PL" dirty="0">
                <a:hlinkClick r:id="rId24" tooltip="Puchar Niemiec w piłce nożnej"/>
              </a:rPr>
              <a:t>puchar Niemiec</a:t>
            </a:r>
            <a:r>
              <a:rPr lang="pl-PL" dirty="0"/>
              <a:t>, zagrał w półfinale ligi mistrzów z Manchesterem United i wraz z drużyną zajął 10. miejsce w Bundeslidze. </a:t>
            </a:r>
          </a:p>
        </p:txBody>
      </p:sp>
    </p:spTree>
    <p:extLst>
      <p:ext uri="{BB962C8B-B14F-4D97-AF65-F5344CB8AC3E}">
        <p14:creationId xmlns="" xmlns:p14="http://schemas.microsoft.com/office/powerpoint/2010/main" val="342372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F78EB05-1B4B-4C5B-8238-97242812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96150" cy="1320800"/>
          </a:xfrm>
        </p:spPr>
        <p:txBody>
          <a:bodyPr>
            <a:noAutofit/>
          </a:bodyPr>
          <a:lstStyle/>
          <a:p>
            <a:r>
              <a:rPr lang="pl-PL" sz="8800"/>
              <a:t>Manuel </a:t>
            </a:r>
            <a:r>
              <a:rPr lang="pl-PL" sz="8800" dirty="0" err="1"/>
              <a:t>Neuer</a:t>
            </a:r>
            <a:endParaRPr lang="pl-PL" sz="88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EA76B686-A9FD-4FA3-A283-EF52ECBB4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36529"/>
            <a:ext cx="5324475" cy="2811596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3EEB6EE5-87D7-44C4-A94A-7F5022A1D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3" y="1236529"/>
            <a:ext cx="4457701" cy="281159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266485FF-9847-4D09-BD0F-5BF3542947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" y="4046405"/>
            <a:ext cx="4862510" cy="28115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3C7443C1-3810-487F-81F1-848F3E3D6C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2" y="4046404"/>
            <a:ext cx="4457700" cy="2811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0770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C87879-E7C1-4850-BD44-2C0A716F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 ;]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607C92B-3469-4045-809E-E716D552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19900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5BF37C0-C141-4986-8FA2-4EF4B160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723091" cy="1320800"/>
          </a:xfrm>
        </p:spPr>
        <p:txBody>
          <a:bodyPr>
            <a:normAutofit/>
          </a:bodyPr>
          <a:lstStyle/>
          <a:p>
            <a:r>
              <a:rPr lang="pl-PL" sz="8000" b="1" dirty="0"/>
              <a:t>PELE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71407BFF-000B-47A3-8BFE-27D5E04D5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190529"/>
            <a:ext cx="3771900" cy="2485996"/>
          </a:xfr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69C2B3C7-E4B7-4F24-A1DE-45DE43E87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446" y="190529"/>
            <a:ext cx="1916579" cy="24859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AC4C7BEB-F188-4486-BCBD-AF43DF6663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5" y="2734399"/>
            <a:ext cx="6000751" cy="384869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439836F4-3BBF-48DB-BC9F-6480F14399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3" y="1825624"/>
            <a:ext cx="2723091" cy="41430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07121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87BB5F-09DD-401F-B1F4-F5A28050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134" y="156238"/>
            <a:ext cx="8596668" cy="1320800"/>
          </a:xfrm>
        </p:spPr>
        <p:txBody>
          <a:bodyPr>
            <a:normAutofit/>
          </a:bodyPr>
          <a:lstStyle/>
          <a:p>
            <a:r>
              <a:rPr lang="pl-PL" sz="8000" b="1" dirty="0" err="1"/>
              <a:t>Cristiano</a:t>
            </a:r>
            <a:r>
              <a:rPr lang="pl-PL" sz="8000" b="1" dirty="0"/>
              <a:t> Ronaldo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1A30E19-FAA6-4111-AE26-5A7A93CBB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609" y="1477038"/>
            <a:ext cx="8596668" cy="5213149"/>
          </a:xfrm>
        </p:spPr>
        <p:txBody>
          <a:bodyPr>
            <a:noAutofit/>
          </a:bodyPr>
          <a:lstStyle/>
          <a:p>
            <a:r>
              <a:rPr lang="pl-PL" dirty="0"/>
              <a:t>Urodził się 5 lutego 1985 r. w Funchal.</a:t>
            </a:r>
          </a:p>
          <a:p>
            <a:r>
              <a:rPr lang="pl-PL" dirty="0">
                <a:hlinkClick r:id="rId2" tooltip="Portugalia"/>
              </a:rPr>
              <a:t>portugalski</a:t>
            </a:r>
            <a:r>
              <a:rPr lang="pl-PL" dirty="0"/>
              <a:t> </a:t>
            </a:r>
            <a:r>
              <a:rPr lang="pl-PL" dirty="0">
                <a:hlinkClick r:id="rId3" tooltip="Piłka nożna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4" tooltip="Pomocnik (piłka nożna)"/>
              </a:rPr>
              <a:t>skrzydłowego</a:t>
            </a:r>
            <a:r>
              <a:rPr lang="pl-PL" dirty="0"/>
              <a:t> lub </a:t>
            </a:r>
            <a:r>
              <a:rPr lang="pl-PL" dirty="0">
                <a:hlinkClick r:id="rId5" tooltip="Napastnik"/>
              </a:rPr>
              <a:t>napastnika</a:t>
            </a:r>
            <a:r>
              <a:rPr lang="pl-PL" dirty="0"/>
              <a:t> we włoskim klubie </a:t>
            </a:r>
            <a:r>
              <a:rPr lang="pl-PL" dirty="0" err="1">
                <a:hlinkClick r:id="rId6" tooltip="Juventus F.C."/>
              </a:rPr>
              <a:t>Juventus</a:t>
            </a:r>
            <a:r>
              <a:rPr lang="pl-PL" dirty="0"/>
              <a:t> oraz w </a:t>
            </a:r>
            <a:r>
              <a:rPr lang="pl-PL" dirty="0">
                <a:hlinkClick r:id="rId7" tooltip="Reprezentacja Portugalii w piłce nożnej mężczyzn"/>
              </a:rPr>
              <a:t>reprezentacji Portugalii</a:t>
            </a:r>
            <a:r>
              <a:rPr lang="pl-PL" dirty="0"/>
              <a:t>, której jest kapitanem. Uważany jest za jednego z najlepszych piłkarzy w historii futbolu. </a:t>
            </a:r>
          </a:p>
          <a:p>
            <a:r>
              <a:rPr lang="pl-PL" dirty="0"/>
              <a:t>Klubową karierę Ronaldo rozpoczął w wieku 8 lat, w małym klubie CF </a:t>
            </a:r>
            <a:r>
              <a:rPr lang="pl-PL" dirty="0" err="1"/>
              <a:t>Andorinha</a:t>
            </a:r>
            <a:r>
              <a:rPr lang="pl-PL" dirty="0"/>
              <a:t>. W wieku 10 lat, trafił do jednego z największych klubów </a:t>
            </a:r>
            <a:r>
              <a:rPr lang="pl-PL" dirty="0">
                <a:hlinkClick r:id="rId8" tooltip="Madera"/>
              </a:rPr>
              <a:t>Madery</a:t>
            </a:r>
            <a:r>
              <a:rPr lang="pl-PL" dirty="0"/>
              <a:t>, </a:t>
            </a:r>
            <a:r>
              <a:rPr lang="pl-PL" dirty="0" err="1">
                <a:hlinkClick r:id="rId9" tooltip="CD Nacional"/>
              </a:rPr>
              <a:t>Nacionalu</a:t>
            </a:r>
            <a:r>
              <a:rPr lang="pl-PL" dirty="0"/>
              <a:t>, a w 1997r do akademii </a:t>
            </a:r>
            <a:r>
              <a:rPr lang="pl-PL" dirty="0" err="1">
                <a:hlinkClick r:id="rId10" tooltip="Sporting CP"/>
              </a:rPr>
              <a:t>Sportingu</a:t>
            </a:r>
            <a:r>
              <a:rPr lang="pl-PL" dirty="0"/>
              <a:t>. W 2003r, w wieku 18 lat, podpisał kontrakt z </a:t>
            </a:r>
            <a:r>
              <a:rPr lang="pl-PL" dirty="0">
                <a:hlinkClick r:id="rId11" tooltip="Manchester United F.C."/>
              </a:rPr>
              <a:t>Manchesterem United</a:t>
            </a:r>
            <a:r>
              <a:rPr lang="pl-PL" dirty="0"/>
              <a:t>. Już w pierwszym sezonie zdobył z klubem </a:t>
            </a:r>
            <a:r>
              <a:rPr lang="pl-PL" dirty="0">
                <a:hlinkClick r:id="rId12" tooltip="Puchar Anglii w piłce nożnej"/>
              </a:rPr>
              <a:t>Puchar Anglii</a:t>
            </a:r>
            <a:r>
              <a:rPr lang="pl-PL" dirty="0"/>
              <a:t>, natomiast w kolejnych latach pomógł United w zdobyciu trzech z rzędu tytułów </a:t>
            </a:r>
            <a:r>
              <a:rPr lang="pl-PL" dirty="0">
                <a:hlinkClick r:id="rId13" tooltip="Premier League"/>
              </a:rPr>
              <a:t>mistrzowskich</a:t>
            </a:r>
            <a:r>
              <a:rPr lang="pl-PL" dirty="0"/>
              <a:t>, dwóch </a:t>
            </a:r>
            <a:r>
              <a:rPr lang="pl-PL" dirty="0">
                <a:hlinkClick r:id="rId14" tooltip="Puchar Ligi Angielskiej w piłce nożnej"/>
              </a:rPr>
              <a:t>Pucharów Ligi</a:t>
            </a:r>
            <a:r>
              <a:rPr lang="pl-PL" dirty="0"/>
              <a:t>, </a:t>
            </a:r>
            <a:r>
              <a:rPr lang="pl-PL" dirty="0">
                <a:hlinkClick r:id="rId15" tooltip="Tarcza Wspólnoty"/>
              </a:rPr>
              <a:t>Tarczy Wspólnoty</a:t>
            </a:r>
            <a:r>
              <a:rPr lang="pl-PL" dirty="0"/>
              <a:t>, wygraniu </a:t>
            </a:r>
            <a:r>
              <a:rPr lang="pl-PL" dirty="0">
                <a:hlinkClick r:id="rId16" tooltip="Liga Mistrzów UEFA"/>
              </a:rPr>
              <a:t>Ligi Mistrzów</a:t>
            </a:r>
            <a:r>
              <a:rPr lang="pl-PL" dirty="0"/>
              <a:t>, a także </a:t>
            </a:r>
            <a:r>
              <a:rPr lang="pl-PL" dirty="0">
                <a:hlinkClick r:id="rId17" tooltip="Klubowe mistrzostwa świata w piłce nożnej"/>
              </a:rPr>
              <a:t>klubowego mistrzostwa świata</a:t>
            </a:r>
            <a:r>
              <a:rPr lang="pl-PL" dirty="0"/>
              <a:t>.  W wieku 23 lat, w 2008, po raz pierwszy w karierze sięgnął po </a:t>
            </a:r>
            <a:r>
              <a:rPr lang="pl-PL" dirty="0">
                <a:hlinkClick r:id="rId18" tooltip="Złota Piłka"/>
              </a:rPr>
              <a:t>Złotą Piłkę</a:t>
            </a:r>
            <a:r>
              <a:rPr lang="pl-PL" dirty="0"/>
              <a:t>, tytuł </a:t>
            </a:r>
            <a:r>
              <a:rPr lang="pl-PL" dirty="0">
                <a:hlinkClick r:id="rId19" tooltip="Piłkarz Roku FIFA"/>
              </a:rPr>
              <a:t>Piłkarza Roku FIFA</a:t>
            </a:r>
            <a:r>
              <a:rPr lang="pl-PL" dirty="0"/>
              <a:t> oraz </a:t>
            </a:r>
            <a:r>
              <a:rPr lang="pl-PL" dirty="0">
                <a:hlinkClick r:id="rId20" tooltip="Europejski Złoty But"/>
              </a:rPr>
              <a:t>Europejski Złoty But</a:t>
            </a:r>
            <a:r>
              <a:rPr lang="pl-PL" dirty="0"/>
              <a:t>. Z dorobkiem 450 goli jest najlepszym strzelcem w historii Realu Madryt. Mając na koncie 34 </a:t>
            </a:r>
            <a:r>
              <a:rPr lang="pl-PL" dirty="0" err="1">
                <a:hlinkClick r:id="rId21" tooltip="Hat trick"/>
              </a:rPr>
              <a:t>hat</a:t>
            </a:r>
            <a:r>
              <a:rPr lang="pl-PL" dirty="0">
                <a:hlinkClick r:id="rId21" tooltip="Hat trick"/>
              </a:rPr>
              <a:t>-trick</a:t>
            </a:r>
            <a:r>
              <a:rPr lang="pl-PL" dirty="0"/>
              <a:t>i jest również rekordzistą </a:t>
            </a:r>
            <a:r>
              <a:rPr lang="pl-PL" dirty="0">
                <a:hlinkClick r:id="rId22" tooltip="Primera División"/>
              </a:rPr>
              <a:t>La Liga</a:t>
            </a:r>
            <a:r>
              <a:rPr lang="pl-PL" dirty="0"/>
              <a:t> pod tym względem. Należy do niego także rekord </a:t>
            </a:r>
            <a:r>
              <a:rPr lang="pl-PL" dirty="0" err="1"/>
              <a:t>hat</a:t>
            </a:r>
            <a:r>
              <a:rPr lang="pl-PL" dirty="0"/>
              <a:t>-tricków w jednym ligowym sezonie w </a:t>
            </a:r>
            <a:r>
              <a:rPr lang="pl-PL" dirty="0">
                <a:hlinkClick r:id="rId23" tooltip="Hiszpania"/>
              </a:rPr>
              <a:t>Hiszpanii</a:t>
            </a:r>
            <a:r>
              <a:rPr lang="pl-PL" dirty="0"/>
              <a:t>- 8 z sezonu </a:t>
            </a:r>
            <a:r>
              <a:rPr lang="pl-PL" dirty="0">
                <a:hlinkClick r:id="rId24" tooltip="Primera División (2014/2015)"/>
              </a:rPr>
              <a:t>2014/15</a:t>
            </a:r>
            <a:r>
              <a:rPr lang="pl-PL" dirty="0"/>
              <a:t>. Jest jedynym piłkarzem, który zdobywał minimum 30 goli w sześciu sezonach La Liga z rzędu.</a:t>
            </a:r>
          </a:p>
        </p:txBody>
      </p:sp>
    </p:spTree>
    <p:extLst>
      <p:ext uri="{BB962C8B-B14F-4D97-AF65-F5344CB8AC3E}">
        <p14:creationId xmlns="" xmlns:p14="http://schemas.microsoft.com/office/powerpoint/2010/main" val="231848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0D4AF93-2511-4183-8E02-C5D2E15D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415"/>
            <a:ext cx="8596668" cy="1320800"/>
          </a:xfrm>
        </p:spPr>
        <p:txBody>
          <a:bodyPr>
            <a:normAutofit/>
          </a:bodyPr>
          <a:lstStyle/>
          <a:p>
            <a:r>
              <a:rPr lang="pl-PL" sz="8000" dirty="0" err="1"/>
              <a:t>Cristiano</a:t>
            </a:r>
            <a:r>
              <a:rPr lang="pl-PL" sz="8000" dirty="0"/>
              <a:t> Ronaldo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233415A8-7BAF-46F9-921E-60CB6F7B2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" y="3020616"/>
            <a:ext cx="2936081" cy="3813969"/>
          </a:xfr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C850FDF-90FB-4263-96E3-08CAE10E3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997" y="2963568"/>
            <a:ext cx="5810255" cy="387101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B5FF9900-B511-4289-BE4F-202FE7695E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1140542"/>
            <a:ext cx="3381375" cy="193583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C27DBACC-240D-4DA4-9F51-035891C5CA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3" y="1075775"/>
            <a:ext cx="3330782" cy="18800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B9F9756-77A1-4336-B20B-02495F706C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55" y="1041904"/>
            <a:ext cx="3170267" cy="1935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389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E8A7F3E-9090-4659-B27D-55CD8B5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7315200" cy="1320800"/>
          </a:xfrm>
        </p:spPr>
        <p:txBody>
          <a:bodyPr>
            <a:noAutofit/>
          </a:bodyPr>
          <a:lstStyle/>
          <a:p>
            <a:r>
              <a:rPr lang="pl-PL" sz="9600" b="1" dirty="0"/>
              <a:t>Lionel </a:t>
            </a:r>
            <a:r>
              <a:rPr lang="pl-PL" sz="9600" b="1" dirty="0" err="1"/>
              <a:t>Messi</a:t>
            </a:r>
            <a:endParaRPr lang="pl-PL" sz="9600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D8BB403-F4FA-4ED4-86D6-F78D4E322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34" y="1247776"/>
            <a:ext cx="9914466" cy="5514974"/>
          </a:xfrm>
        </p:spPr>
        <p:txBody>
          <a:bodyPr/>
          <a:lstStyle/>
          <a:p>
            <a:r>
              <a:rPr lang="pl-PL" dirty="0"/>
              <a:t>ur. 24 czerwca 1987 w </a:t>
            </a:r>
            <a:r>
              <a:rPr lang="pl-PL" dirty="0">
                <a:hlinkClick r:id="rId2" tooltip="Rosario"/>
              </a:rPr>
              <a:t>Rosario</a:t>
            </a:r>
            <a:r>
              <a:rPr lang="pl-PL" dirty="0"/>
              <a:t>) – </a:t>
            </a:r>
            <a:r>
              <a:rPr lang="pl-PL" dirty="0">
                <a:hlinkClick r:id="rId3" tooltip="Argentyna"/>
              </a:rPr>
              <a:t>argentyński</a:t>
            </a:r>
            <a:r>
              <a:rPr lang="pl-PL" dirty="0"/>
              <a:t> </a:t>
            </a:r>
            <a:r>
              <a:rPr lang="pl-PL" dirty="0">
                <a:hlinkClick r:id="rId4" tooltip="Piłka nożna"/>
              </a:rPr>
              <a:t>piłkarz</a:t>
            </a:r>
            <a:r>
              <a:rPr lang="pl-PL" dirty="0"/>
              <a:t> występujący na pozycji </a:t>
            </a:r>
            <a:r>
              <a:rPr lang="pl-PL" dirty="0">
                <a:hlinkClick r:id="rId5" tooltip="Pomocnik (piłka nożna)"/>
              </a:rPr>
              <a:t>pomocnika</a:t>
            </a:r>
            <a:r>
              <a:rPr lang="pl-PL" dirty="0"/>
              <a:t> lub </a:t>
            </a:r>
            <a:r>
              <a:rPr lang="pl-PL" dirty="0">
                <a:hlinkClick r:id="rId6" tooltip="Napastnik"/>
              </a:rPr>
              <a:t>napastnika</a:t>
            </a:r>
            <a:r>
              <a:rPr lang="pl-PL" dirty="0"/>
              <a:t> w hiszpańskim klubie </a:t>
            </a:r>
            <a:r>
              <a:rPr lang="pl-PL" dirty="0">
                <a:hlinkClick r:id="rId7" tooltip="FC Barcelona"/>
              </a:rPr>
              <a:t>FC Barcelona</a:t>
            </a:r>
            <a:r>
              <a:rPr lang="pl-PL" dirty="0"/>
              <a:t>, której jest kapitanem oraz w </a:t>
            </a:r>
            <a:r>
              <a:rPr lang="pl-PL" dirty="0">
                <a:hlinkClick r:id="rId8" tooltip="Reprezentacja Argentyny w piłce nożnej mężczyzn"/>
              </a:rPr>
              <a:t>reprezentacji Argentyny</a:t>
            </a:r>
            <a:r>
              <a:rPr lang="pl-PL" dirty="0"/>
              <a:t>, której także jest </a:t>
            </a:r>
            <a:r>
              <a:rPr lang="pl-PL" dirty="0">
                <a:hlinkClick r:id="rId9" tooltip="Kapitan (piłka nożna)"/>
              </a:rPr>
              <a:t>kapitanem</a:t>
            </a:r>
            <a:r>
              <a:rPr lang="pl-PL" dirty="0"/>
              <a:t>. Srebrny medalista </a:t>
            </a:r>
            <a:r>
              <a:rPr lang="pl-PL" dirty="0">
                <a:hlinkClick r:id="rId10" tooltip="Mistrzostwa Świata w Piłce Nożnej 2014"/>
              </a:rPr>
              <a:t>Mistrzostw Świata 2014</a:t>
            </a:r>
            <a:r>
              <a:rPr lang="pl-PL" dirty="0"/>
              <a:t>, uczestnik </a:t>
            </a:r>
            <a:r>
              <a:rPr lang="pl-PL" dirty="0">
                <a:hlinkClick r:id="rId11" tooltip="Mistrzostwa Świata w Piłce Nożnej 2018"/>
              </a:rPr>
              <a:t>Mistrzostw Świata 2018</a:t>
            </a:r>
            <a:r>
              <a:rPr lang="pl-PL" dirty="0"/>
              <a:t>. Złoty medalista Igrzysk Olimpijskich. Najskuteczniejszy zawodnik w historii FC Barcelony. W wieku 21 lat </a:t>
            </a:r>
            <a:r>
              <a:rPr lang="pl-PL" dirty="0" err="1"/>
              <a:t>Messi</a:t>
            </a:r>
            <a:r>
              <a:rPr lang="pl-PL" dirty="0"/>
              <a:t> otrzymał nominację do nagrody </a:t>
            </a:r>
            <a:r>
              <a:rPr lang="pl-PL" dirty="0">
                <a:hlinkClick r:id="rId12" tooltip="Złota Piłka"/>
              </a:rPr>
              <a:t>Złotej Piłki</a:t>
            </a:r>
            <a:r>
              <a:rPr lang="pl-PL" dirty="0"/>
              <a:t> i tytułu </a:t>
            </a:r>
            <a:r>
              <a:rPr lang="pl-PL" dirty="0">
                <a:hlinkClick r:id="rId13" tooltip="Piłkarz Roku FIFA"/>
              </a:rPr>
              <a:t>Piłkarza Roku FIFA</a:t>
            </a:r>
            <a:r>
              <a:rPr lang="pl-PL" dirty="0"/>
              <a:t>. W 2009 roku zdobył obydwa te wyróżnienia, a w kolejnych trzech latach sięgnął po nowo powstałą </a:t>
            </a:r>
            <a:r>
              <a:rPr lang="pl-PL" dirty="0">
                <a:hlinkClick r:id="rId12" tooltip="Złota Piłka"/>
              </a:rPr>
              <a:t>Złotą Piłkę FIFA</a:t>
            </a:r>
            <a:r>
              <a:rPr lang="pl-PL" dirty="0"/>
              <a:t>. W 2011 roku zdobył tytuł </a:t>
            </a:r>
            <a:r>
              <a:rPr lang="pl-PL" dirty="0">
                <a:hlinkClick r:id="rId14" tooltip="Piłkarz Roku w Europie UEFA (strona nie istnieje)"/>
              </a:rPr>
              <a:t>Piłkarza Roku w Europie według UEFA</a:t>
            </a:r>
            <a:r>
              <a:rPr lang="pl-PL" dirty="0"/>
              <a:t>. </a:t>
            </a:r>
            <a:r>
              <a:rPr lang="pl-PL" dirty="0" err="1"/>
              <a:t>Messi</a:t>
            </a:r>
            <a:r>
              <a:rPr lang="pl-PL" dirty="0"/>
              <a:t> to czwarty piłkarz w historii, po </a:t>
            </a:r>
            <a:r>
              <a:rPr lang="pl-PL" dirty="0">
                <a:hlinkClick r:id="rId15" tooltip="Johan Cruijff"/>
              </a:rPr>
              <a:t>Johanie </a:t>
            </a:r>
            <a:r>
              <a:rPr lang="pl-PL" dirty="0" err="1">
                <a:hlinkClick r:id="rId15" tooltip="Johan Cruijff"/>
              </a:rPr>
              <a:t>Cruijffie</a:t>
            </a:r>
            <a:r>
              <a:rPr lang="pl-PL" dirty="0"/>
              <a:t>, </a:t>
            </a:r>
            <a:r>
              <a:rPr lang="pl-PL" dirty="0">
                <a:hlinkClick r:id="rId16" tooltip="Michel Platini"/>
              </a:rPr>
              <a:t>Michelu Platinim</a:t>
            </a:r>
            <a:r>
              <a:rPr lang="pl-PL" dirty="0"/>
              <a:t> i </a:t>
            </a:r>
            <a:r>
              <a:rPr lang="pl-PL" dirty="0">
                <a:hlinkClick r:id="rId17" tooltip="Marco van Basten"/>
              </a:rPr>
              <a:t>Marco van </a:t>
            </a:r>
            <a:r>
              <a:rPr lang="pl-PL" dirty="0" err="1">
                <a:hlinkClick r:id="rId17" tooltip="Marco van Basten"/>
              </a:rPr>
              <a:t>Bastenie</a:t>
            </a:r>
            <a:r>
              <a:rPr lang="pl-PL" dirty="0"/>
              <a:t>, który zdobył trzy Złote Piłki, oraz drugi obok Platiniego, który uczynił to z rzędu. Z powodu niskiego wzrostu i stylu gry często porównywany jest do </a:t>
            </a:r>
            <a:r>
              <a:rPr lang="pl-PL" dirty="0">
                <a:hlinkClick r:id="rId18" tooltip="Diego Maradona"/>
              </a:rPr>
              <a:t>Diego Maradony</a:t>
            </a:r>
            <a:r>
              <a:rPr lang="pl-PL" dirty="0"/>
              <a:t>, który sam nazwał go swoim „następcą”. </a:t>
            </a:r>
            <a:r>
              <a:rPr lang="pl-PL" dirty="0" err="1"/>
              <a:t>Messi</a:t>
            </a:r>
            <a:r>
              <a:rPr lang="pl-PL" dirty="0"/>
              <a:t> zdobył dziesięć </a:t>
            </a:r>
            <a:r>
              <a:rPr lang="pl-PL" dirty="0">
                <a:hlinkClick r:id="rId19" tooltip="Primera División"/>
              </a:rPr>
              <a:t>mistrzostw Hiszpanii</a:t>
            </a:r>
            <a:r>
              <a:rPr lang="pl-PL" dirty="0"/>
              <a:t> i cztery razy wygrał </a:t>
            </a:r>
            <a:r>
              <a:rPr lang="pl-PL" dirty="0">
                <a:hlinkClick r:id="rId20" tooltip="Liga Mistrzów UEFA"/>
              </a:rPr>
              <a:t>Ligę Mistrzów</a:t>
            </a:r>
            <a:r>
              <a:rPr lang="pl-PL" dirty="0"/>
              <a:t>. W 2012 roku zdobył pięć goli w wygranym 7:1 meczu Ligi Mistrzów z </a:t>
            </a:r>
            <a:r>
              <a:rPr lang="pl-PL" dirty="0">
                <a:hlinkClick r:id="rId21" tooltip="Bayer 04 Leverkusen"/>
              </a:rPr>
              <a:t>Bayerem 04 Leverkusen</a:t>
            </a:r>
            <a:r>
              <a:rPr lang="pl-PL" dirty="0"/>
              <a:t> i został pierwszym piłkarzem, który to uczynił. Został wówczas po raz czwarty królem strzelców Ligi Mistrzów, czym ustanowił nowy rekord. W sezonie 2011/2012 zdobył 73 gole we wszystkich rozgrywkach, najwięcej w historii piłki nożnej. W lidze strzelił 50 bramek i ustanowił także rekord tych rozgrywek. </a:t>
            </a:r>
          </a:p>
        </p:txBody>
      </p:sp>
    </p:spTree>
    <p:extLst>
      <p:ext uri="{BB962C8B-B14F-4D97-AF65-F5344CB8AC3E}">
        <p14:creationId xmlns="" xmlns:p14="http://schemas.microsoft.com/office/powerpoint/2010/main" val="238476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BCB2943-5C40-4A68-843C-ACEF9AAF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419975" cy="1320800"/>
          </a:xfrm>
        </p:spPr>
        <p:txBody>
          <a:bodyPr>
            <a:noAutofit/>
          </a:bodyPr>
          <a:lstStyle/>
          <a:p>
            <a:r>
              <a:rPr lang="pl-PL" sz="9600" b="1" dirty="0"/>
              <a:t>Lionel </a:t>
            </a:r>
            <a:r>
              <a:rPr lang="pl-PL" sz="9600" b="1" dirty="0" err="1"/>
              <a:t>Messi</a:t>
            </a:r>
            <a:endParaRPr lang="pl-PL" sz="9600" b="1" dirty="0"/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EC4A0803-1E1F-4C0D-AC04-45D0B1602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6" y="1510852"/>
            <a:ext cx="3933825" cy="2566642"/>
          </a:xfrm>
          <a:prstGeom prst="rect">
            <a:avLst/>
          </a:prstGeom>
        </p:spPr>
      </p:pic>
      <p:pic>
        <p:nvPicPr>
          <p:cNvPr id="10" name="Symbol zastępczy zawartości 9">
            <a:extLst>
              <a:ext uri="{FF2B5EF4-FFF2-40B4-BE49-F238E27FC236}">
                <a16:creationId xmlns="" xmlns:a16="http://schemas.microsoft.com/office/drawing/2014/main" id="{DCB57EBE-A7E2-4546-893A-CFBEB4F1B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06" y="1434652"/>
            <a:ext cx="4067969" cy="2672874"/>
          </a:xfr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5ED955AF-116F-456B-9B73-D6DCE33616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131" y="4115146"/>
            <a:ext cx="4067969" cy="2742854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EE6B9863-8384-48CB-A10F-53DA17DBE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15146"/>
            <a:ext cx="3513932" cy="2742853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="" xmlns:a16="http://schemas.microsoft.com/office/drawing/2014/main" id="{4730C6ED-2104-45E0-8F88-6B967585E5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2457449"/>
            <a:ext cx="2551905" cy="24995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25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FE084A0-CFB7-4AAA-B5B3-CB9911BDF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67225" cy="1320800"/>
          </a:xfrm>
        </p:spPr>
        <p:txBody>
          <a:bodyPr>
            <a:noAutofit/>
          </a:bodyPr>
          <a:lstStyle/>
          <a:p>
            <a:r>
              <a:rPr lang="pl-PL" sz="9600" dirty="0" err="1"/>
              <a:t>Neymar</a:t>
            </a:r>
            <a:endParaRPr lang="pl-PL" sz="9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49A79CC-9C47-4D7C-8E70-93F43EC10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1" y="1473201"/>
            <a:ext cx="9658350" cy="513715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swoją profesjonalną karierę zaczynał w </a:t>
            </a:r>
            <a:r>
              <a:rPr lang="pl-PL" dirty="0">
                <a:hlinkClick r:id="rId2" tooltip="Santos FC"/>
              </a:rPr>
              <a:t>Santosie FC</a:t>
            </a:r>
            <a:r>
              <a:rPr lang="pl-PL" dirty="0"/>
              <a:t>. Od 2009 był podstawowym zawodnikiem pierwszej drużyny. </a:t>
            </a:r>
            <a:r>
              <a:rPr lang="pl-PL" dirty="0" err="1"/>
              <a:t>Neymar</a:t>
            </a:r>
            <a:r>
              <a:rPr lang="pl-PL" dirty="0"/>
              <a:t> w wieku 17 lat zadebiutował w meczu przeciwko </a:t>
            </a:r>
            <a:r>
              <a:rPr lang="pl-PL" dirty="0" err="1"/>
              <a:t>Oeste</a:t>
            </a:r>
            <a:r>
              <a:rPr lang="pl-PL" dirty="0"/>
              <a:t> 7 marca 2009 roku – Santos wygrał 2:1, kolejny mecz zagrał przeciwko </a:t>
            </a:r>
            <a:r>
              <a:rPr lang="pl-PL" dirty="0" err="1"/>
              <a:t>Mogi</a:t>
            </a:r>
            <a:r>
              <a:rPr lang="pl-PL" dirty="0"/>
              <a:t> Mirim tydzień później, podczas którego zdobył swoją pierwszą bramkę w pierwszej drużynie. Został uznany za najbardziej utalentowanego piłkarza z </a:t>
            </a:r>
            <a:r>
              <a:rPr lang="pl-PL" dirty="0">
                <a:hlinkClick r:id="rId3" tooltip="Ameryka Południowa"/>
              </a:rPr>
              <a:t>Ameryki Południowej</a:t>
            </a:r>
            <a:r>
              <a:rPr lang="pl-PL" dirty="0"/>
              <a:t>. W półfinale </a:t>
            </a:r>
            <a:r>
              <a:rPr lang="pl-PL" dirty="0" err="1"/>
              <a:t>Campeonato</a:t>
            </a:r>
            <a:r>
              <a:rPr lang="pl-PL" dirty="0"/>
              <a:t> </a:t>
            </a:r>
            <a:r>
              <a:rPr lang="pl-PL" dirty="0" err="1"/>
              <a:t>Paulista</a:t>
            </a:r>
            <a:r>
              <a:rPr lang="pl-PL" dirty="0"/>
              <a:t> 2009 w pierwszym meczu przeciwko </a:t>
            </a:r>
            <a:r>
              <a:rPr lang="pl-PL" dirty="0">
                <a:hlinkClick r:id="rId4" tooltip="SE Palmeiras"/>
              </a:rPr>
              <a:t>SE </a:t>
            </a:r>
            <a:r>
              <a:rPr lang="pl-PL" dirty="0" err="1">
                <a:hlinkClick r:id="rId4" tooltip="SE Palmeiras"/>
              </a:rPr>
              <a:t>Palmeiras</a:t>
            </a:r>
            <a:r>
              <a:rPr lang="pl-PL" dirty="0"/>
              <a:t> na </a:t>
            </a:r>
            <a:r>
              <a:rPr lang="pl-PL" dirty="0" err="1">
                <a:hlinkClick r:id="rId5" tooltip="Estádio Urbano Caldeira"/>
              </a:rPr>
              <a:t>Estádio</a:t>
            </a:r>
            <a:r>
              <a:rPr lang="pl-PL" dirty="0">
                <a:hlinkClick r:id="rId5" tooltip="Estádio Urbano Caldeira"/>
              </a:rPr>
              <a:t> Vila </a:t>
            </a:r>
            <a:r>
              <a:rPr lang="pl-PL" dirty="0" err="1">
                <a:hlinkClick r:id="rId5" tooltip="Estádio Urbano Caldeira"/>
              </a:rPr>
              <a:t>Belmiro</a:t>
            </a:r>
            <a:r>
              <a:rPr lang="pl-PL" dirty="0"/>
              <a:t> zdobył gola na wagę zwycięstwa. W finale jednak Santos przegrał z </a:t>
            </a:r>
            <a:r>
              <a:rPr lang="pl-PL" dirty="0" err="1">
                <a:hlinkClick r:id="rId6" tooltip="SC Corinthians Paulista"/>
              </a:rPr>
              <a:t>Corinthians</a:t>
            </a:r>
            <a:r>
              <a:rPr lang="pl-PL" dirty="0">
                <a:hlinkClick r:id="rId6" tooltip="SC Corinthians Paulista"/>
              </a:rPr>
              <a:t> São Paulo</a:t>
            </a:r>
            <a:r>
              <a:rPr lang="pl-PL" dirty="0"/>
              <a:t> 4:2 w dwumeczu. Występami w Santosie został porównywany do jego idoli takich jak </a:t>
            </a:r>
            <a:r>
              <a:rPr lang="pl-PL" dirty="0" err="1">
                <a:hlinkClick r:id="rId7" tooltip="Robinho"/>
              </a:rPr>
              <a:t>Robinho</a:t>
            </a:r>
            <a:r>
              <a:rPr lang="pl-PL" dirty="0"/>
              <a:t> czy </a:t>
            </a:r>
            <a:r>
              <a:rPr lang="pl-PL" dirty="0" err="1">
                <a:hlinkClick r:id="rId8" tooltip="Pelé"/>
              </a:rPr>
              <a:t>Pelé</a:t>
            </a:r>
            <a:r>
              <a:rPr lang="pl-PL" dirty="0"/>
              <a:t>. Swoimi umiejętnościami przyciągnął uwagę takich europejskich klubów, jak Manchester United, </a:t>
            </a:r>
            <a:r>
              <a:rPr lang="pl-PL" dirty="0">
                <a:hlinkClick r:id="rId9" tooltip="Real Madryt"/>
              </a:rPr>
              <a:t>Real Madryt</a:t>
            </a:r>
            <a:r>
              <a:rPr lang="pl-PL" dirty="0"/>
              <a:t>, </a:t>
            </a:r>
            <a:r>
              <a:rPr lang="pl-PL" dirty="0">
                <a:hlinkClick r:id="rId10" tooltip="FC Barcelona"/>
              </a:rPr>
              <a:t>FC Barcelona</a:t>
            </a:r>
            <a:r>
              <a:rPr lang="pl-PL" dirty="0"/>
              <a:t> oraz 15 kwietnia 2010 zdobył 5 bramek przeciwko </a:t>
            </a:r>
            <a:r>
              <a:rPr lang="pl-PL" dirty="0">
                <a:hlinkClick r:id="rId11" tooltip="Guarani FC"/>
              </a:rPr>
              <a:t>Guarani FC</a:t>
            </a:r>
            <a:r>
              <a:rPr lang="pl-PL" dirty="0"/>
              <a:t> w wygranym meczu przez jego drużynę 8:1 w </a:t>
            </a:r>
            <a:r>
              <a:rPr lang="pl-PL" dirty="0" err="1">
                <a:hlinkClick r:id="rId12" tooltip="Copa do Brasil"/>
              </a:rPr>
              <a:t>Copa</a:t>
            </a:r>
            <a:r>
              <a:rPr lang="pl-PL" dirty="0">
                <a:hlinkClick r:id="rId12" tooltip="Copa do Brasil"/>
              </a:rPr>
              <a:t> do </a:t>
            </a:r>
            <a:r>
              <a:rPr lang="pl-PL" dirty="0" err="1">
                <a:hlinkClick r:id="rId12" tooltip="Copa do Brasil"/>
              </a:rPr>
              <a:t>Brasil</a:t>
            </a:r>
            <a:r>
              <a:rPr lang="pl-PL" dirty="0"/>
              <a:t>. </a:t>
            </a:r>
            <a:r>
              <a:rPr lang="pl-PL" dirty="0" err="1"/>
              <a:t>Neymar</a:t>
            </a:r>
            <a:r>
              <a:rPr lang="pl-PL" dirty="0"/>
              <a:t> wraz z Santosem wygrał </a:t>
            </a:r>
            <a:r>
              <a:rPr lang="pl-PL" dirty="0">
                <a:hlinkClick r:id="rId13" tooltip="Campeonato Paulista"/>
              </a:rPr>
              <a:t>mistrzostwa stanu São Paulo</a:t>
            </a:r>
            <a:r>
              <a:rPr lang="pl-PL" dirty="0"/>
              <a:t> w 2010, gdzie strzelił 14 bramek w 19 meczach i otrzymał nagrodę dla najlepszego gracza</a:t>
            </a:r>
            <a:r>
              <a:rPr lang="pl-PL" baseline="30000" dirty="0"/>
              <a:t>.</a:t>
            </a:r>
            <a:r>
              <a:rPr lang="pl-PL" dirty="0"/>
              <a:t> 15 września 2010 w meczu przeciwko </a:t>
            </a:r>
            <a:r>
              <a:rPr lang="pl-PL" dirty="0" err="1">
                <a:hlinkClick r:id="rId14" tooltip="Atlético Goianiense"/>
              </a:rPr>
              <a:t>Atlético</a:t>
            </a:r>
            <a:r>
              <a:rPr lang="pl-PL" dirty="0">
                <a:hlinkClick r:id="rId14" tooltip="Atlético Goianiense"/>
              </a:rPr>
              <a:t> </a:t>
            </a:r>
            <a:r>
              <a:rPr lang="pl-PL" dirty="0" err="1">
                <a:hlinkClick r:id="rId14" tooltip="Atlético Goianiense"/>
              </a:rPr>
              <a:t>Goianiense</a:t>
            </a:r>
            <a:r>
              <a:rPr lang="pl-PL" dirty="0"/>
              <a:t> (wygranym 4:2) trener Santosu </a:t>
            </a:r>
            <a:r>
              <a:rPr lang="pl-PL" dirty="0" err="1">
                <a:hlinkClick r:id="rId15" tooltip="Dorival Júnior"/>
              </a:rPr>
              <a:t>Dorival</a:t>
            </a:r>
            <a:r>
              <a:rPr lang="pl-PL" dirty="0">
                <a:hlinkClick r:id="rId15" tooltip="Dorival Júnior"/>
              </a:rPr>
              <a:t> </a:t>
            </a:r>
            <a:r>
              <a:rPr lang="pl-PL" dirty="0" err="1">
                <a:hlinkClick r:id="rId15" tooltip="Dorival Júnior"/>
              </a:rPr>
              <a:t>Júnior</a:t>
            </a:r>
            <a:r>
              <a:rPr lang="pl-PL" dirty="0"/>
              <a:t> nie pozwolił </a:t>
            </a:r>
            <a:r>
              <a:rPr lang="pl-PL" dirty="0" err="1"/>
              <a:t>Neymarowi</a:t>
            </a:r>
            <a:r>
              <a:rPr lang="pl-PL" dirty="0"/>
              <a:t> egzekwować rzutu karnego (zawodnik nie wykorzystał w sezonie już kilku), który został podyktowany po faulu na nim. </a:t>
            </a:r>
            <a:r>
              <a:rPr lang="pl-PL" dirty="0" err="1"/>
              <a:t>Neymar</a:t>
            </a:r>
            <a:r>
              <a:rPr lang="pl-PL" dirty="0"/>
              <a:t> głośno wyraził wtedy swoje niezadowolenie z decyzji trenera, a telewizyjne kamery zarejestrowały jego niestosowne zachowanie. </a:t>
            </a:r>
            <a:r>
              <a:rPr lang="pl-PL" dirty="0" err="1"/>
              <a:t>Neymar</a:t>
            </a:r>
            <a:r>
              <a:rPr lang="pl-PL" dirty="0"/>
              <a:t> później przeprosił, ale szkoleniowiec chciał go zawiesić na 15 dni. Gwiazdor Santosu nie zagrał w następnej kolejce z </a:t>
            </a:r>
            <a:r>
              <a:rPr lang="pl-PL" dirty="0">
                <a:hlinkClick r:id="rId11" tooltip="Guarani FC"/>
              </a:rPr>
              <a:t>Guarani FC</a:t>
            </a:r>
            <a:r>
              <a:rPr lang="pl-PL" dirty="0"/>
              <a:t>, a zarząd klubu zażyczył sobie, by przywrócić go do składu na mecz z </a:t>
            </a:r>
            <a:r>
              <a:rPr lang="pl-PL" dirty="0" err="1"/>
              <a:t>Corinthians</a:t>
            </a:r>
            <a:r>
              <a:rPr lang="pl-PL" dirty="0"/>
              <a:t>. </a:t>
            </a:r>
            <a:r>
              <a:rPr lang="pl-PL" dirty="0" err="1"/>
              <a:t>Júnior</a:t>
            </a:r>
            <a:r>
              <a:rPr lang="pl-PL" dirty="0"/>
              <a:t> początkowo się zgodził, ale później zmienił zdanie i został zwolniony. Następny trener Santosu </a:t>
            </a:r>
            <a:r>
              <a:rPr lang="pl-PL" dirty="0" err="1">
                <a:hlinkClick r:id="rId16" tooltip="Marcelo Martelote (strona nie istnieje)"/>
              </a:rPr>
              <a:t>Marcelo</a:t>
            </a:r>
            <a:r>
              <a:rPr lang="pl-PL" dirty="0">
                <a:hlinkClick r:id="rId16" tooltip="Marcelo Martelote (strona nie istnieje)"/>
              </a:rPr>
              <a:t> </a:t>
            </a:r>
            <a:r>
              <a:rPr lang="pl-PL" dirty="0" err="1">
                <a:hlinkClick r:id="rId16" tooltip="Marcelo Martelote (strona nie istnieje)"/>
              </a:rPr>
              <a:t>Martelote</a:t>
            </a:r>
            <a:r>
              <a:rPr lang="pl-PL" dirty="0"/>
              <a:t> przywrócił </a:t>
            </a:r>
            <a:r>
              <a:rPr lang="pl-PL" dirty="0" err="1"/>
              <a:t>Neymara</a:t>
            </a:r>
            <a:r>
              <a:rPr lang="pl-PL" dirty="0"/>
              <a:t> do składu.</a:t>
            </a:r>
          </a:p>
        </p:txBody>
      </p:sp>
    </p:spTree>
    <p:extLst>
      <p:ext uri="{BB962C8B-B14F-4D97-AF65-F5344CB8AC3E}">
        <p14:creationId xmlns="" xmlns:p14="http://schemas.microsoft.com/office/powerpoint/2010/main" val="228801639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831B63E-AFE1-422F-9761-A617D164E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519057" cy="1320800"/>
          </a:xfrm>
        </p:spPr>
        <p:txBody>
          <a:bodyPr>
            <a:noAutofit/>
          </a:bodyPr>
          <a:lstStyle/>
          <a:p>
            <a:r>
              <a:rPr lang="pl-PL" sz="9600" dirty="0" err="1"/>
              <a:t>Neymar</a:t>
            </a:r>
            <a:endParaRPr lang="pl-PL" sz="9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2B8446F9-B53A-46C1-8941-B7BB945D52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964" y="163285"/>
            <a:ext cx="4635633" cy="2889471"/>
          </a:xfr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090A22D9-0243-4836-BD09-32C5DDA28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0"/>
            <a:ext cx="4345499" cy="246062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="" xmlns:a16="http://schemas.microsoft.com/office/drawing/2014/main" id="{05001F7B-55A1-433A-A114-AD6CBCE390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2924" y="2889469"/>
            <a:ext cx="5991225" cy="390935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="" xmlns:a16="http://schemas.microsoft.com/office/drawing/2014/main" id="{CB052ED6-B688-4CB6-B247-5A5FD3324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3781425"/>
            <a:ext cx="3886199" cy="307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0384488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14666</TotalTime>
  <Words>2863</Words>
  <Application>Microsoft Office PowerPoint</Application>
  <PresentationFormat>Niestandardowy</PresentationFormat>
  <Paragraphs>39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Faseta</vt:lpstr>
      <vt:lpstr> Legendy futbolu</vt:lpstr>
      <vt:lpstr>Slajd 2</vt:lpstr>
      <vt:lpstr>PELE</vt:lpstr>
      <vt:lpstr>Cristiano Ronaldo</vt:lpstr>
      <vt:lpstr>Cristiano Ronaldo</vt:lpstr>
      <vt:lpstr>Lionel Messi</vt:lpstr>
      <vt:lpstr>Lionel Messi</vt:lpstr>
      <vt:lpstr>Neymar</vt:lpstr>
      <vt:lpstr>Neymar</vt:lpstr>
      <vt:lpstr>Robert Lewandowski</vt:lpstr>
      <vt:lpstr>Robert Lewandowski                                                                                                                                                                                                                                                        </vt:lpstr>
      <vt:lpstr>Gareth Bale</vt:lpstr>
      <vt:lpstr>Gareth Bale</vt:lpstr>
      <vt:lpstr>Luis Suarez</vt:lpstr>
      <vt:lpstr>Luis Suarez</vt:lpstr>
      <vt:lpstr>Zlatan Ibrahimowić                                                                                                                                                                                                                                                        </vt:lpstr>
      <vt:lpstr>Zlatan Ibrahimowić                                                                                                                                                                                                                                                        </vt:lpstr>
      <vt:lpstr>Antoine Griezmann</vt:lpstr>
      <vt:lpstr>Antoine Grizmann</vt:lpstr>
      <vt:lpstr>Gianluigi Buffon</vt:lpstr>
      <vt:lpstr>Gianluigi Buffon</vt:lpstr>
      <vt:lpstr>Manuel Neuer</vt:lpstr>
      <vt:lpstr>Manuel Neuer</vt:lpstr>
      <vt:lpstr>Dziękuję za uwagę ;]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Legendy futbolu</dc:title>
  <dc:creator>Maria Szubert</dc:creator>
  <cp:lastModifiedBy>ja</cp:lastModifiedBy>
  <cp:revision>140</cp:revision>
  <dcterms:created xsi:type="dcterms:W3CDTF">2019-05-05T12:20:22Z</dcterms:created>
  <dcterms:modified xsi:type="dcterms:W3CDTF">2020-07-09T20:51:06Z</dcterms:modified>
</cp:coreProperties>
</file>