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6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1370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2178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1867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1828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1381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881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3653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3717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3985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000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2850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DC055-CE5A-4EE5-9557-BE03A3503D7A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1260-2427-4A58-A730-4D2221E718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7673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54" y="2360139"/>
            <a:ext cx="2942382" cy="368231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215" y="2360140"/>
            <a:ext cx="1819986" cy="3851823"/>
          </a:xfrm>
          <a:prstGeom prst="rect">
            <a:avLst/>
          </a:prstGeom>
        </p:spPr>
      </p:pic>
      <p:sp>
        <p:nvSpPr>
          <p:cNvPr id="8" name="Objaśnienie w chmurce 7"/>
          <p:cNvSpPr/>
          <p:nvPr/>
        </p:nvSpPr>
        <p:spPr>
          <a:xfrm>
            <a:off x="2792628" y="1616991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DZIEŃ DOBRY!</a:t>
            </a:r>
            <a:endParaRPr lang="pl-PL" dirty="0"/>
          </a:p>
        </p:txBody>
      </p:sp>
      <p:sp>
        <p:nvSpPr>
          <p:cNvPr id="11" name="Objaśnienie w chmurce 10"/>
          <p:cNvSpPr/>
          <p:nvPr/>
        </p:nvSpPr>
        <p:spPr>
          <a:xfrm>
            <a:off x="8134866" y="1472192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DZIEŃ DOBRY!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4545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54" y="2360139"/>
            <a:ext cx="2942382" cy="368231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215" y="2360140"/>
            <a:ext cx="1819986" cy="3851823"/>
          </a:xfrm>
          <a:prstGeom prst="rect">
            <a:avLst/>
          </a:prstGeom>
        </p:spPr>
      </p:pic>
      <p:sp>
        <p:nvSpPr>
          <p:cNvPr id="8" name="Objaśnienie w chmurce 7"/>
          <p:cNvSpPr/>
          <p:nvPr/>
        </p:nvSpPr>
        <p:spPr>
          <a:xfrm>
            <a:off x="2792628" y="1616991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JESTEM REDAKTOREM GAZETY „MAŁA WIEŚ”. CZY MOGĘ ZADAĆ PARĘ PYTAŃ?</a:t>
            </a:r>
            <a:endParaRPr lang="pl-PL" sz="1200" dirty="0"/>
          </a:p>
        </p:txBody>
      </p:sp>
      <p:sp>
        <p:nvSpPr>
          <p:cNvPr id="11" name="Objaśnienie w chmurce 10"/>
          <p:cNvSpPr/>
          <p:nvPr/>
        </p:nvSpPr>
        <p:spPr>
          <a:xfrm>
            <a:off x="8048369" y="1373338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TAK, OCZYWIŚCIE</a:t>
            </a:r>
            <a:endParaRPr lang="pl-PL" sz="1600" dirty="0"/>
          </a:p>
        </p:txBody>
      </p:sp>
    </p:spTree>
    <p:extLst>
      <p:ext uri="{BB962C8B-B14F-4D97-AF65-F5344CB8AC3E}">
        <p14:creationId xmlns="" xmlns:p14="http://schemas.microsoft.com/office/powerpoint/2010/main" val="31491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54" y="2360139"/>
            <a:ext cx="2942382" cy="368231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215" y="2360140"/>
            <a:ext cx="1819986" cy="3851823"/>
          </a:xfrm>
          <a:prstGeom prst="rect">
            <a:avLst/>
          </a:prstGeom>
        </p:spPr>
      </p:pic>
      <p:sp>
        <p:nvSpPr>
          <p:cNvPr id="8" name="Objaśnienie w chmurce 7"/>
          <p:cNvSpPr/>
          <p:nvPr/>
        </p:nvSpPr>
        <p:spPr>
          <a:xfrm>
            <a:off x="2908258" y="1714103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CO PAN UPRAWIA?</a:t>
            </a:r>
            <a:endParaRPr lang="pl-PL" sz="1600" dirty="0"/>
          </a:p>
        </p:txBody>
      </p:sp>
      <p:sp>
        <p:nvSpPr>
          <p:cNvPr id="11" name="Objaśnienie w chmurce 10"/>
          <p:cNvSpPr/>
          <p:nvPr/>
        </p:nvSpPr>
        <p:spPr>
          <a:xfrm>
            <a:off x="8110153" y="1385695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UPRAWIAM WARZYWA ORAZ MAM </a:t>
            </a:r>
            <a:br>
              <a:rPr lang="pl-PL" sz="1400" dirty="0" smtClean="0"/>
            </a:br>
            <a:r>
              <a:rPr lang="pl-PL" sz="1400" dirty="0" smtClean="0"/>
              <a:t>20 HEKTARÓW TRUSKAWEK</a:t>
            </a:r>
            <a:endParaRPr lang="pl-PL" sz="1400" dirty="0"/>
          </a:p>
        </p:txBody>
      </p:sp>
    </p:spTree>
    <p:extLst>
      <p:ext uri="{BB962C8B-B14F-4D97-AF65-F5344CB8AC3E}">
        <p14:creationId xmlns="" xmlns:p14="http://schemas.microsoft.com/office/powerpoint/2010/main" val="37840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54" y="2360139"/>
            <a:ext cx="2942382" cy="368231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215" y="2360140"/>
            <a:ext cx="1819986" cy="3851823"/>
          </a:xfrm>
          <a:prstGeom prst="rect">
            <a:avLst/>
          </a:prstGeom>
        </p:spPr>
      </p:pic>
      <p:sp>
        <p:nvSpPr>
          <p:cNvPr id="8" name="Objaśnienie w chmurce 7"/>
          <p:cNvSpPr/>
          <p:nvPr/>
        </p:nvSpPr>
        <p:spPr>
          <a:xfrm>
            <a:off x="2792628" y="1616991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TO SKUPIŁ SIĘ PAN NA UPRAWIE I SPRZEDAŻY TRUSKAWEK?</a:t>
            </a:r>
            <a:endParaRPr lang="pl-PL" sz="1400" dirty="0"/>
          </a:p>
        </p:txBody>
      </p:sp>
      <p:sp>
        <p:nvSpPr>
          <p:cNvPr id="11" name="Objaśnienie w chmurce 10"/>
          <p:cNvSpPr/>
          <p:nvPr/>
        </p:nvSpPr>
        <p:spPr>
          <a:xfrm>
            <a:off x="8134866" y="1472192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TAK, TAK. JUŻ NIEDŁUGO ZACZNIE SIĘ SEZON</a:t>
            </a:r>
            <a:endParaRPr lang="pl-PL" sz="1600" dirty="0"/>
          </a:p>
        </p:txBody>
      </p:sp>
    </p:spTree>
    <p:extLst>
      <p:ext uri="{BB962C8B-B14F-4D97-AF65-F5344CB8AC3E}">
        <p14:creationId xmlns="" xmlns:p14="http://schemas.microsoft.com/office/powerpoint/2010/main" val="28942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54" y="2360139"/>
            <a:ext cx="2942382" cy="368231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215" y="2360140"/>
            <a:ext cx="1819986" cy="3851823"/>
          </a:xfrm>
          <a:prstGeom prst="rect">
            <a:avLst/>
          </a:prstGeom>
        </p:spPr>
      </p:pic>
      <p:sp>
        <p:nvSpPr>
          <p:cNvPr id="8" name="Objaśnienie w chmurce 7"/>
          <p:cNvSpPr/>
          <p:nvPr/>
        </p:nvSpPr>
        <p:spPr>
          <a:xfrm>
            <a:off x="2792628" y="1616991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TO BĘDZIE MIAŁ PAN DUŻO PRACY.</a:t>
            </a:r>
            <a:endParaRPr lang="pl-PL" dirty="0"/>
          </a:p>
        </p:txBody>
      </p:sp>
      <p:sp>
        <p:nvSpPr>
          <p:cNvPr id="11" name="Objaśnienie w chmurce 10"/>
          <p:cNvSpPr/>
          <p:nvPr/>
        </p:nvSpPr>
        <p:spPr>
          <a:xfrm>
            <a:off x="8134866" y="1472192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TAK, ZGADZA SIĘ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9583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854" y="2360139"/>
            <a:ext cx="2942382" cy="368231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215" y="2360140"/>
            <a:ext cx="1819986" cy="3851823"/>
          </a:xfrm>
          <a:prstGeom prst="rect">
            <a:avLst/>
          </a:prstGeom>
        </p:spPr>
      </p:pic>
      <p:sp>
        <p:nvSpPr>
          <p:cNvPr id="8" name="Objaśnienie w chmurce 7"/>
          <p:cNvSpPr/>
          <p:nvPr/>
        </p:nvSpPr>
        <p:spPr>
          <a:xfrm>
            <a:off x="2792628" y="1616991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DZIĘKUJĘ PANU ZA WYWIAD I ŻYCZĘ SAMYCH DOBRYCH UPRAW. </a:t>
            </a:r>
            <a:br>
              <a:rPr lang="pl-PL" sz="1200" dirty="0" smtClean="0"/>
            </a:br>
            <a:r>
              <a:rPr lang="pl-PL" sz="1200" dirty="0" smtClean="0"/>
              <a:t>DO WIDZENIA</a:t>
            </a:r>
            <a:endParaRPr lang="pl-PL" sz="1200" dirty="0"/>
          </a:p>
        </p:txBody>
      </p:sp>
      <p:sp>
        <p:nvSpPr>
          <p:cNvPr id="11" name="Objaśnienie w chmurce 10"/>
          <p:cNvSpPr/>
          <p:nvPr/>
        </p:nvSpPr>
        <p:spPr>
          <a:xfrm>
            <a:off x="8134866" y="1472192"/>
            <a:ext cx="2135077" cy="148629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DZIĘKUJĘ, </a:t>
            </a:r>
            <a:br>
              <a:rPr lang="pl-PL" sz="1600" dirty="0" smtClean="0"/>
            </a:br>
            <a:r>
              <a:rPr lang="pl-PL" sz="1600" dirty="0" smtClean="0"/>
              <a:t>DO WIDZENIA</a:t>
            </a:r>
            <a:endParaRPr lang="pl-PL" sz="1600" dirty="0"/>
          </a:p>
        </p:txBody>
      </p:sp>
    </p:spTree>
    <p:extLst>
      <p:ext uri="{BB962C8B-B14F-4D97-AF65-F5344CB8AC3E}">
        <p14:creationId xmlns="" xmlns:p14="http://schemas.microsoft.com/office/powerpoint/2010/main" val="3117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72</Words>
  <Application>Microsoft Office PowerPoint</Application>
  <PresentationFormat>Niestandardowy</PresentationFormat>
  <Paragraphs>12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Krystian Włodarczyk</dc:creator>
  <cp:lastModifiedBy>ja</cp:lastModifiedBy>
  <cp:revision>21</cp:revision>
  <dcterms:created xsi:type="dcterms:W3CDTF">2020-05-26T06:21:33Z</dcterms:created>
  <dcterms:modified xsi:type="dcterms:W3CDTF">2020-07-10T10:14:10Z</dcterms:modified>
</cp:coreProperties>
</file>